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9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A252-9CFE-EF4C-8AC1-452C584001EA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5EC7-8ADB-4C4E-8063-88AFD41AF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9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9571"/>
            <a:ext cx="7772400" cy="1470025"/>
          </a:xfrm>
        </p:spPr>
        <p:txBody>
          <a:bodyPr/>
          <a:lstStyle/>
          <a:p>
            <a:r>
              <a:rPr lang="en-US" dirty="0" smtClean="0"/>
              <a:t>Chapter 13 Self Quiz 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65599"/>
            <a:ext cx="7772400" cy="4200983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B. Successfully interbreed (Biological species definition—interbreed &amp; produce viable offspring)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D. Hybrid offspring of two species of jimsonweed always die before reproducing.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C. Is more affected by genetic drift and natural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3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52"/>
            <a:ext cx="8229600" cy="5916812"/>
          </a:xfrm>
        </p:spPr>
        <p:txBody>
          <a:bodyPr/>
          <a:lstStyle/>
          <a:p>
            <a:r>
              <a:rPr lang="en-US" dirty="0" smtClean="0"/>
              <a:t>4. B. Convergent Evolution</a:t>
            </a:r>
          </a:p>
          <a:p>
            <a:r>
              <a:rPr lang="en-US" dirty="0" smtClean="0"/>
              <a:t>5. D. Were followed by diversification of the survivors</a:t>
            </a:r>
          </a:p>
          <a:p>
            <a:r>
              <a:rPr lang="en-US" dirty="0" smtClean="0"/>
              <a:t>6. B. The climates of the two regions are completely different</a:t>
            </a:r>
          </a:p>
          <a:p>
            <a:r>
              <a:rPr lang="en-US" dirty="0" smtClean="0"/>
              <a:t>7. B. Phylum</a:t>
            </a:r>
          </a:p>
          <a:p>
            <a:r>
              <a:rPr lang="en-US" dirty="0" smtClean="0"/>
              <a:t>8. D. 2.6 billion years</a:t>
            </a:r>
          </a:p>
          <a:p>
            <a:r>
              <a:rPr lang="en-US" dirty="0" smtClean="0"/>
              <a:t>9. C. Wolf</a:t>
            </a:r>
          </a:p>
          <a:p>
            <a:r>
              <a:rPr lang="en-US" dirty="0" smtClean="0"/>
              <a:t>10. A. </a:t>
            </a:r>
            <a:r>
              <a:rPr lang="en-US" dirty="0" err="1" smtClean="0"/>
              <a:t>Monera</a:t>
            </a:r>
            <a:r>
              <a:rPr lang="en-US" dirty="0" smtClean="0"/>
              <a:t> (</a:t>
            </a:r>
            <a:r>
              <a:rPr lang="en-US" dirty="0" err="1" smtClean="0"/>
              <a:t>Archaebacteria</a:t>
            </a:r>
            <a:r>
              <a:rPr lang="en-US" dirty="0" smtClean="0"/>
              <a:t> </a:t>
            </a:r>
            <a:r>
              <a:rPr lang="en-US" smtClean="0"/>
              <a:t>&amp; Eubacteria)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1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102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13 Self Quiz Answer</vt:lpstr>
      <vt:lpstr>PowerPoint Presentation</vt:lpstr>
    </vt:vector>
  </TitlesOfParts>
  <Company>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Self Quiz Answer</dc:title>
  <dc:creator>Service Desk</dc:creator>
  <cp:lastModifiedBy>Service Desk</cp:lastModifiedBy>
  <cp:revision>2</cp:revision>
  <dcterms:created xsi:type="dcterms:W3CDTF">2015-03-16T17:21:34Z</dcterms:created>
  <dcterms:modified xsi:type="dcterms:W3CDTF">2015-03-16T17:35:57Z</dcterms:modified>
</cp:coreProperties>
</file>