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0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2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7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0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4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1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6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3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6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0E59-0827-6644-9C0E-B7F07FAE6B62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1AB83-B5CD-3247-84C3-D1B16137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0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355"/>
            <a:ext cx="7772400" cy="1470025"/>
          </a:xfrm>
        </p:spPr>
        <p:txBody>
          <a:bodyPr/>
          <a:lstStyle/>
          <a:p>
            <a:r>
              <a:rPr lang="en-US" dirty="0" smtClean="0"/>
              <a:t>Self Quiz 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849" y="1744593"/>
            <a:ext cx="7954337" cy="4870907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Which of the following is not an observation or inference on which Darwin’s theory of natural selection is based?</a:t>
            </a:r>
          </a:p>
          <a:p>
            <a:pPr lvl="1" algn="l"/>
            <a:r>
              <a:rPr lang="en-US" dirty="0" smtClean="0"/>
              <a:t>B. Poorly adapted offspring never produce offspring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Which of the following pairs of structures is least likely to represent homology?  </a:t>
            </a:r>
          </a:p>
          <a:p>
            <a:pPr lvl="1" algn="l"/>
            <a:r>
              <a:rPr lang="en-US" dirty="0" smtClean="0"/>
              <a:t>D. The bark of a tree and the protective covering of a lobster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In a population with two alleles for a particular genetic locus, B and b, the allele frequency of B is 0.7. What would be the frequency of heterozygotes if the population is in Hardy Weinberg equilibrium? </a:t>
            </a:r>
          </a:p>
          <a:p>
            <a:pPr marL="0" lvl="1" algn="l"/>
            <a:r>
              <a:rPr lang="en-US" dirty="0" smtClean="0"/>
              <a:t>	D. 0.42 (2pq=2*0.7*0.3=0.42)</a:t>
            </a:r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5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8486"/>
            <a:ext cx="8229600" cy="56376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4. In a population that is in Hardy-Weinberg equilibrium, 16% of the individuals show the recessive trait. What is the frequency of the dominant allele in the population? </a:t>
            </a:r>
          </a:p>
          <a:p>
            <a:pPr marL="0" indent="0">
              <a:buNone/>
            </a:pPr>
            <a:r>
              <a:rPr lang="en-US" dirty="0" smtClean="0"/>
              <a:t>0.16=q2</a:t>
            </a:r>
          </a:p>
          <a:p>
            <a:pPr marL="0" indent="0">
              <a:buNone/>
            </a:pPr>
            <a:r>
              <a:rPr lang="en-US" dirty="0"/>
              <a:t>q</a:t>
            </a:r>
            <a:r>
              <a:rPr lang="en-US" dirty="0" smtClean="0"/>
              <a:t>=0.4</a:t>
            </a:r>
          </a:p>
          <a:p>
            <a:pPr marL="0" indent="0">
              <a:buNone/>
            </a:pPr>
            <a:r>
              <a:rPr lang="en-US" dirty="0" smtClean="0"/>
              <a:t>p=0.6 (</a:t>
            </a:r>
            <a:r>
              <a:rPr lang="en-US" dirty="0" err="1" smtClean="0"/>
              <a:t>p+q</a:t>
            </a:r>
            <a:r>
              <a:rPr lang="en-US" dirty="0" smtClean="0"/>
              <a:t>=1)		</a:t>
            </a:r>
          </a:p>
          <a:p>
            <a:pPr marL="0" indent="0">
              <a:buNone/>
            </a:pPr>
            <a:r>
              <a:rPr lang="en-US" dirty="0" smtClean="0"/>
              <a:t>C. 0.6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Which of the following is an example of a polymorphism in humans? </a:t>
            </a:r>
          </a:p>
          <a:p>
            <a:pPr marL="0" indent="0">
              <a:buNone/>
            </a:pPr>
            <a:r>
              <a:rPr lang="en-US" dirty="0" smtClean="0"/>
              <a:t>c. The presence or absence of a widow’s peak </a:t>
            </a:r>
          </a:p>
          <a:p>
            <a:pPr marL="0" indent="0">
              <a:buNone/>
            </a:pPr>
            <a:r>
              <a:rPr lang="en-US" dirty="0" smtClean="0"/>
              <a:t>(determined by a single gene, and more than one morph is noticeable in the population)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4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22"/>
            <a:ext cx="8229600" cy="63503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6. As a mechanism of microevolution, natural selection can be most closely equated with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differential reproductive success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7. A founder event favors microevolution in the founding population mainly because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A small founding population is subject to extensive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sampling error in the composition of its gene pool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8. In a particular bird species, individuals with average-sized wings survive sever storms more successfully than other birds in the same population with longer or shorter wings. This illustrates: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Stabilizing selection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9. What do we know about a population that is in Hardy-Weinberg equilibrium?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The population is not evolving.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10. What environmental factor accounts for the relatively high frequency of the sickle-cell allele in tropical Africa?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malaria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1874"/>
            <a:ext cx="7772400" cy="1470025"/>
          </a:xfrm>
        </p:spPr>
        <p:txBody>
          <a:bodyPr/>
          <a:lstStyle/>
          <a:p>
            <a:r>
              <a:rPr lang="en-US" dirty="0" smtClean="0"/>
              <a:t>Overview of 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53945"/>
            <a:ext cx="7772400" cy="439637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Evidence of Evolution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Fossil Record—chronology of fossil appearances in the rock layers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Biogeography—The Study of the geographic distribution of species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Comparative Anatomy--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Comparative Embryology—The comparison of structures that appear during the development of different organisms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6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213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Self Quiz Answers</vt:lpstr>
      <vt:lpstr>PowerPoint Presentation</vt:lpstr>
      <vt:lpstr>PowerPoint Presentation</vt:lpstr>
      <vt:lpstr>Overview of Chapter 15</vt:lpstr>
    </vt:vector>
  </TitlesOfParts>
  <Company>DART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Chapter 15</dc:title>
  <dc:creator>Service Desk</dc:creator>
  <cp:lastModifiedBy>Service Desk</cp:lastModifiedBy>
  <cp:revision>6</cp:revision>
  <dcterms:created xsi:type="dcterms:W3CDTF">2015-03-04T16:40:49Z</dcterms:created>
  <dcterms:modified xsi:type="dcterms:W3CDTF">2015-03-04T20:28:09Z</dcterms:modified>
</cp:coreProperties>
</file>