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8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2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3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AB5C-720C-4D71-A479-6B68EC0D86C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B108-E005-4AB3-A336-690E0BF4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1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 1.27, Wed 1.28 &amp; Thurs 1.29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Genetics Do now #2: Having a cleft chin is dominant (H) and not having a cleft chin is recessive (h). In a family, the mother does not have a cleft chin. The oldest daughter does not have a cleft chin, but the younger daughter does. What are the genotypes of the mother and father in this cross? (Set-up a </a:t>
            </a:r>
            <a:r>
              <a:rPr lang="en-US" dirty="0" err="1" smtClean="0"/>
              <a:t>Punnett</a:t>
            </a:r>
            <a:r>
              <a:rPr lang="en-US" dirty="0" smtClean="0"/>
              <a:t> square to solve)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5448300" cy="1219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Mother—</a:t>
            </a:r>
            <a:r>
              <a:rPr lang="en-US" dirty="0" err="1" smtClean="0"/>
              <a:t>hh</a:t>
            </a:r>
            <a:endParaRPr lang="en-US" dirty="0" smtClean="0"/>
          </a:p>
          <a:p>
            <a:pPr algn="l"/>
            <a:r>
              <a:rPr lang="en-US" dirty="0" smtClean="0"/>
              <a:t>Father—</a:t>
            </a:r>
            <a:r>
              <a:rPr lang="en-US" dirty="0" err="1" smtClean="0"/>
              <a:t>Hh</a:t>
            </a:r>
            <a:endParaRPr lang="en-US" dirty="0" smtClean="0"/>
          </a:p>
          <a:p>
            <a:pPr algn="l"/>
            <a:r>
              <a:rPr lang="en-US" dirty="0" smtClean="0"/>
              <a:t>Elis—</a:t>
            </a:r>
          </a:p>
          <a:p>
            <a:pPr algn="l"/>
            <a:r>
              <a:rPr lang="en-US" dirty="0" smtClean="0"/>
              <a:t>Ada--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32743"/>
            <a:ext cx="4800600" cy="3600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47293"/>
            <a:ext cx="3962400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7" y="567626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5448300" cy="1219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Mother—</a:t>
            </a:r>
            <a:r>
              <a:rPr lang="en-US" dirty="0" err="1" smtClean="0"/>
              <a:t>hh</a:t>
            </a:r>
            <a:endParaRPr lang="en-US" dirty="0" smtClean="0"/>
          </a:p>
          <a:p>
            <a:pPr algn="l"/>
            <a:r>
              <a:rPr lang="en-US" dirty="0" smtClean="0"/>
              <a:t>Father—</a:t>
            </a:r>
            <a:r>
              <a:rPr lang="en-US" dirty="0" err="1" smtClean="0"/>
              <a:t>Hh</a:t>
            </a:r>
            <a:endParaRPr lang="en-US" dirty="0" smtClean="0"/>
          </a:p>
          <a:p>
            <a:pPr algn="l"/>
            <a:r>
              <a:rPr lang="en-US" dirty="0" smtClean="0"/>
              <a:t>Elis—</a:t>
            </a:r>
            <a:r>
              <a:rPr lang="en-US" dirty="0" err="1" smtClean="0"/>
              <a:t>hh</a:t>
            </a:r>
            <a:endParaRPr lang="en-US" dirty="0" smtClean="0"/>
          </a:p>
          <a:p>
            <a:pPr algn="l"/>
            <a:r>
              <a:rPr lang="en-US" dirty="0" smtClean="0"/>
              <a:t>Ada--</a:t>
            </a:r>
            <a:r>
              <a:rPr lang="en-US" dirty="0" err="1" smtClean="0"/>
              <a:t>Hh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8" y="3048000"/>
            <a:ext cx="4800600" cy="3600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47293"/>
            <a:ext cx="3962400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7" y="567626"/>
            <a:ext cx="3962400" cy="29718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071119"/>
              </p:ext>
            </p:extLst>
          </p:nvPr>
        </p:nvGraphicFramePr>
        <p:xfrm>
          <a:off x="2176220" y="914400"/>
          <a:ext cx="2362200" cy="14985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7400"/>
                <a:gridCol w="787400"/>
                <a:gridCol w="787400"/>
              </a:tblGrid>
              <a:tr h="499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vdinh.weebly.com/uploads/1/3/5/5/13557835/8336241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72" y="914400"/>
            <a:ext cx="921488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8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Tues 1.27, Wed 1.28 &amp; Thurs 1.29</vt:lpstr>
      <vt:lpstr>PowerPoint Presentation</vt:lpstr>
      <vt:lpstr>PowerPoint Presentation</vt:lpstr>
      <vt:lpstr>PowerPoint Presentation</vt:lpstr>
    </vt:vector>
  </TitlesOfParts>
  <Company>Albemarle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 1.27, Wed 1.28 &amp; Thurs 1.29</dc:title>
  <dc:creator>Angela Worley</dc:creator>
  <cp:lastModifiedBy>Angela Worley</cp:lastModifiedBy>
  <cp:revision>4</cp:revision>
  <dcterms:created xsi:type="dcterms:W3CDTF">2015-01-27T18:21:59Z</dcterms:created>
  <dcterms:modified xsi:type="dcterms:W3CDTF">2015-01-27T20:51:54Z</dcterms:modified>
</cp:coreProperties>
</file>