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4" r:id="rId4"/>
    <p:sldId id="263" r:id="rId5"/>
    <p:sldId id="257" r:id="rId6"/>
    <p:sldId id="258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7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9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7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8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1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8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62F5-C16D-1048-96BA-5DD39A58DAB0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4820C-6CF8-F44F-BE88-DF39121D8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34" y="581632"/>
            <a:ext cx="7772400" cy="1470025"/>
          </a:xfrm>
        </p:spPr>
        <p:txBody>
          <a:bodyPr/>
          <a:lstStyle/>
          <a:p>
            <a:r>
              <a:rPr lang="en-US" dirty="0" smtClean="0"/>
              <a:t>Friday 1.9.15 &amp; Monday 1.12.15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34" y="2051658"/>
            <a:ext cx="8581302" cy="4395638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Do now #3: (Protein Synthesis &amp; Meiosis Unit) What type of cells would you expect to be haploid (containing half the number chromosomes)? 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Take Protein Synthesis Quiz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Meiosis introduction—Amoeba sisters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Meiosis online activity</a:t>
            </a:r>
          </a:p>
          <a:p>
            <a:pPr algn="l"/>
            <a:r>
              <a:rPr lang="en-US" dirty="0" smtClean="0"/>
              <a:t>HW: Mutation worksheet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34" y="581632"/>
            <a:ext cx="7772400" cy="1470025"/>
          </a:xfrm>
        </p:spPr>
        <p:txBody>
          <a:bodyPr/>
          <a:lstStyle/>
          <a:p>
            <a:r>
              <a:rPr lang="en-US" dirty="0" smtClean="0"/>
              <a:t>Friday 1.9.15 &amp; Monday 1.12.15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234" y="2051658"/>
            <a:ext cx="8581302" cy="4395638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Do now #3: (Protein Synthesis &amp; Meiosis Unit) What type of cells would you expect to be haploid (containing half the number chromosomes)? </a:t>
            </a:r>
            <a:r>
              <a:rPr lang="en-US" dirty="0" smtClean="0">
                <a:solidFill>
                  <a:srgbClr val="FF0000"/>
                </a:solidFill>
              </a:rPr>
              <a:t>Gametes (Reproduction cells), egg &amp; sperm cells in humans. (EX: 23 chromosomes in egg cell + 23 chromosomes in sperm cell = 46 chromosomes in zygote (first cell)</a:t>
            </a:r>
            <a:endParaRPr lang="en-US" dirty="0" smtClean="0"/>
          </a:p>
          <a:p>
            <a:pPr marL="514350" indent="-514350" algn="l">
              <a:buAutoNum type="arabicPeriod"/>
            </a:pPr>
            <a:r>
              <a:rPr lang="en-US" dirty="0" smtClean="0"/>
              <a:t>Take Protein Synthesis Quiz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Meiosis introduction—Amoeba sisters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Meiosis online activity</a:t>
            </a:r>
          </a:p>
          <a:p>
            <a:pPr algn="l"/>
            <a:r>
              <a:rPr lang="en-US" dirty="0" smtClean="0"/>
              <a:t>HW: Mutation worksheet</a:t>
            </a:r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 #4   1.15.15</a:t>
            </a:r>
            <a:br>
              <a:rPr lang="en-US" dirty="0" smtClean="0"/>
            </a:br>
            <a:r>
              <a:rPr lang="en-US" dirty="0" smtClean="0"/>
              <a:t>Protein Synthesis &amp; Meiosis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Crossing-over occurs in Prophase I of Meiosis. What happens during crossing-over, and what does the process of crossing over contribute to?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Homework: Mutation Worksheet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19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 #4   1.15.15</a:t>
            </a:r>
            <a:br>
              <a:rPr lang="en-US" dirty="0" smtClean="0"/>
            </a:br>
            <a:r>
              <a:rPr lang="en-US" dirty="0" smtClean="0"/>
              <a:t>Protein Synthesis &amp; Meiosis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Crossing-over occurs in Prophase I of Meiosis. What happens during crossing-over, and what does the process of crossing over contribute to?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The homologous chromosomes exchange genes (segments of the chromosome), and this results in recombinant chromosomes (unique chromosomes).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process results in genetic diversity. This contributes to the survival of the species and provides potential positive innovations in the population.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Homework: Mutation Worksheet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Mutations are any random change in the DNA sequence</a:t>
            </a:r>
          </a:p>
          <a:p>
            <a:r>
              <a:rPr lang="en-US" dirty="0" smtClean="0"/>
              <a:t>Mutations can have a positive effect, a negative effect, or no effect at all</a:t>
            </a:r>
          </a:p>
          <a:p>
            <a:r>
              <a:rPr lang="en-US" dirty="0" smtClean="0"/>
              <a:t>Gene mutations affect a single nucleotide</a:t>
            </a:r>
          </a:p>
          <a:p>
            <a:r>
              <a:rPr lang="en-US" dirty="0" smtClean="0"/>
              <a:t>Chromosomal mutations affect either an entire section of a chromosome or an entire chromosome</a:t>
            </a:r>
          </a:p>
        </p:txBody>
      </p:sp>
    </p:spTree>
    <p:extLst>
      <p:ext uri="{BB962C8B-B14F-4D97-AF65-F5344CB8AC3E}">
        <p14:creationId xmlns:p14="http://schemas.microsoft.com/office/powerpoint/2010/main" val="33036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Gene mutations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5" y="2620565"/>
            <a:ext cx="74168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Mutations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422" b="25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32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Chromosomal Mutations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6840"/>
            <a:ext cx="9144000" cy="30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297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Friday 1.9.15 &amp; Monday 1.12.15</vt:lpstr>
      <vt:lpstr>Friday 1.9.15 &amp; Monday 1.12.15</vt:lpstr>
      <vt:lpstr>Do now #4   1.15.15 Protein Synthesis &amp; Meiosis Unit</vt:lpstr>
      <vt:lpstr>Do now #4   1.15.15 Protein Synthesis &amp; Meiosis Unit</vt:lpstr>
      <vt:lpstr>Meiosis</vt:lpstr>
      <vt:lpstr>Mutations</vt:lpstr>
      <vt:lpstr>Gene Mutations</vt:lpstr>
      <vt:lpstr>Gene Mutations</vt:lpstr>
      <vt:lpstr>Chromosomal Mutations</vt:lpstr>
    </vt:vector>
  </TitlesOfParts>
  <Company>DART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1.9.15 &amp; Monday 1.12.15</dc:title>
  <dc:creator>Service Desk</dc:creator>
  <cp:lastModifiedBy>Angela Worley</cp:lastModifiedBy>
  <cp:revision>11</cp:revision>
  <dcterms:created xsi:type="dcterms:W3CDTF">2015-01-09T15:37:53Z</dcterms:created>
  <dcterms:modified xsi:type="dcterms:W3CDTF">2015-01-15T21:06:14Z</dcterms:modified>
</cp:coreProperties>
</file>