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9" r:id="rId7"/>
    <p:sldId id="270" r:id="rId8"/>
    <p:sldId id="264" r:id="rId9"/>
    <p:sldId id="261" r:id="rId10"/>
    <p:sldId id="259" r:id="rId11"/>
    <p:sldId id="272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7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7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9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2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8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5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1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8FE7-7159-7A4F-9150-11DD91174BB5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7FF6-11D7-014D-8FAF-F2F41A2EA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igxU1UXZX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7485"/>
            <a:ext cx="7772400" cy="1470025"/>
          </a:xfrm>
        </p:spPr>
        <p:txBody>
          <a:bodyPr/>
          <a:lstStyle/>
          <a:p>
            <a:r>
              <a:rPr lang="en-US" dirty="0" smtClean="0"/>
              <a:t>Welcome back! </a:t>
            </a:r>
            <a:br>
              <a:rPr lang="en-US" dirty="0" smtClean="0"/>
            </a:br>
            <a:r>
              <a:rPr lang="en-US" dirty="0" smtClean="0"/>
              <a:t>Monday 1.5.15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98259"/>
            <a:ext cx="7772400" cy="3824151"/>
          </a:xfrm>
        </p:spPr>
        <p:txBody>
          <a:bodyPr/>
          <a:lstStyle/>
          <a:p>
            <a:r>
              <a:rPr lang="en-US" dirty="0" smtClean="0"/>
              <a:t>Do now #1: Protein synthesis and meiosis</a:t>
            </a:r>
          </a:p>
          <a:p>
            <a:endParaRPr lang="en-US" dirty="0"/>
          </a:p>
          <a:p>
            <a:r>
              <a:rPr lang="en-US" dirty="0" smtClean="0"/>
              <a:t>Proteins are produced on the 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1" y="380645"/>
            <a:ext cx="6074832" cy="613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Transcribe the following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TAC GGA GAT CAG CAT ATC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AUG CCU CUA GUC GUA UAG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Now, Translate the code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Met-Pro-</a:t>
            </a:r>
            <a:r>
              <a:rPr lang="en-US" dirty="0" err="1">
                <a:solidFill>
                  <a:srgbClr val="FF0000"/>
                </a:solidFill>
              </a:rPr>
              <a:t>Leu</a:t>
            </a:r>
            <a:r>
              <a:rPr lang="en-US" dirty="0">
                <a:solidFill>
                  <a:srgbClr val="FF0000"/>
                </a:solidFill>
              </a:rPr>
              <a:t>-Val-Val-Stop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905" y="3126313"/>
            <a:ext cx="3579094" cy="361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section 12-3 (pages 300-306) AND </a:t>
            </a:r>
          </a:p>
          <a:p>
            <a:pPr marL="0" indent="0">
              <a:buNone/>
            </a:pPr>
            <a:r>
              <a:rPr lang="en-US" dirty="0" smtClean="0"/>
              <a:t>answer questions 1-5 on page 306 (Q &amp;A)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HW Due Wed 1.7.15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180-190 (Starting with the flow of genetic information…)</a:t>
            </a:r>
          </a:p>
          <a:p>
            <a:r>
              <a:rPr lang="en-US" dirty="0" smtClean="0"/>
              <a:t>Answer checkpoint questions on page 190, writing the questions and answers. (Rephrasing the question is fine, but write answers in your own words!)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7485"/>
            <a:ext cx="7772400" cy="1470025"/>
          </a:xfrm>
        </p:spPr>
        <p:txBody>
          <a:bodyPr/>
          <a:lstStyle/>
          <a:p>
            <a:r>
              <a:rPr lang="en-US" dirty="0" smtClean="0"/>
              <a:t>Welcome back! </a:t>
            </a:r>
            <a:br>
              <a:rPr lang="en-US" dirty="0" smtClean="0"/>
            </a:br>
            <a:r>
              <a:rPr lang="en-US" dirty="0" smtClean="0"/>
              <a:t>Monday 1.5.15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98259"/>
            <a:ext cx="7772400" cy="3824151"/>
          </a:xfrm>
        </p:spPr>
        <p:txBody>
          <a:bodyPr/>
          <a:lstStyle/>
          <a:p>
            <a:r>
              <a:rPr lang="en-US" dirty="0" smtClean="0"/>
              <a:t>Do now #1: Protein synthesis and meiosis</a:t>
            </a:r>
          </a:p>
          <a:p>
            <a:endParaRPr lang="en-US" dirty="0"/>
          </a:p>
          <a:p>
            <a:r>
              <a:rPr lang="en-US" dirty="0" smtClean="0"/>
              <a:t>Proteins are produced on the </a:t>
            </a:r>
            <a:r>
              <a:rPr lang="en-US" dirty="0" smtClean="0">
                <a:solidFill>
                  <a:srgbClr val="FF0000"/>
                </a:solidFill>
              </a:rPr>
              <a:t>ribosome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749300"/>
            <a:ext cx="52451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https://www.youtube.com/watch?v=GigxU1UXZXo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32" b="1132"/>
          <a:stretch>
            <a:fillRect/>
          </a:stretch>
        </p:blipFill>
        <p:spPr>
          <a:xfrm>
            <a:off x="7884" y="1284021"/>
            <a:ext cx="9135969" cy="5024431"/>
          </a:xfrm>
        </p:spPr>
      </p:pic>
    </p:spTree>
    <p:extLst>
      <p:ext uri="{BB962C8B-B14F-4D97-AF65-F5344CB8AC3E}">
        <p14:creationId xmlns:p14="http://schemas.microsoft.com/office/powerpoint/2010/main" val="6278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hschool.com/science/biology_place/biocoach/images/transcription/startra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2" y="1875234"/>
            <a:ext cx="8632078" cy="382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explorebio.wikispaces.com/file/view/Translation.jpg/187114485/Trans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04" y="1417638"/>
            <a:ext cx="8543191" cy="50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Transcribe the following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DNA: TAC </a:t>
            </a:r>
            <a:r>
              <a:rPr lang="en-US" dirty="0"/>
              <a:t>GGA GAT CAG CAT ATC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Transcribe the following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TAC GGA GAT CAG CAT ATC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AUG CCU CUA GUC GUA UAG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Now, Translate the code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905" y="3126313"/>
            <a:ext cx="3579094" cy="361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163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Welcome back!  Monday 1.5.15</vt:lpstr>
      <vt:lpstr>Welcome back!  Monday 1.5.15</vt:lpstr>
      <vt:lpstr>PowerPoint Presentation</vt:lpstr>
      <vt:lpstr>Animation</vt:lpstr>
      <vt:lpstr>PowerPoint Presentation</vt:lpstr>
      <vt:lpstr>Transcription</vt:lpstr>
      <vt:lpstr>Translation</vt:lpstr>
      <vt:lpstr>Transcribe the following code</vt:lpstr>
      <vt:lpstr>Transcribe the following code</vt:lpstr>
      <vt:lpstr>PowerPoint Presentation</vt:lpstr>
      <vt:lpstr>PowerPoint Presentation</vt:lpstr>
      <vt:lpstr>Transcribe the following code</vt:lpstr>
      <vt:lpstr>Ad Homework</vt:lpstr>
      <vt:lpstr>Honors HW Due Wed 1.7.15</vt:lpstr>
    </vt:vector>
  </TitlesOfParts>
  <Company>DART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  Monday 1.5.14</dc:title>
  <dc:creator>Service Desk</dc:creator>
  <cp:lastModifiedBy>Angela Worley</cp:lastModifiedBy>
  <cp:revision>12</cp:revision>
  <dcterms:created xsi:type="dcterms:W3CDTF">2015-01-05T15:47:19Z</dcterms:created>
  <dcterms:modified xsi:type="dcterms:W3CDTF">2015-01-15T21:05:46Z</dcterms:modified>
</cp:coreProperties>
</file>