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9" r:id="rId4"/>
    <p:sldId id="258" r:id="rId5"/>
    <p:sldId id="262" r:id="rId6"/>
    <p:sldId id="263" r:id="rId7"/>
    <p:sldId id="264" r:id="rId8"/>
    <p:sldId id="261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9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7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4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2F8E0-107F-DD49-ACBB-ACE61C4DA1E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5591-98F0-2A4E-B685-BCB10C8A1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3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134"/>
            <a:ext cx="7772400" cy="1470025"/>
          </a:xfrm>
        </p:spPr>
        <p:txBody>
          <a:bodyPr/>
          <a:lstStyle/>
          <a:p>
            <a:r>
              <a:rPr lang="en-US" dirty="0" smtClean="0"/>
              <a:t>Thursday 1.8.15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51" y="1556515"/>
            <a:ext cx="8417149" cy="487755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Do now 2: (Protein Synthesis &amp; Meiosis) Translate the following DNA code into the amino acid sequence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DNA: TACCAGGACAATTCCGCT</a:t>
            </a:r>
          </a:p>
          <a:p>
            <a:pPr algn="l"/>
            <a:r>
              <a:rPr lang="en-US" dirty="0" smtClean="0"/>
              <a:t>2. Check and go over homework </a:t>
            </a:r>
          </a:p>
          <a:p>
            <a:pPr algn="l"/>
            <a:r>
              <a:rPr lang="en-US" dirty="0" smtClean="0"/>
              <a:t>3. Label Translation Diagram</a:t>
            </a:r>
          </a:p>
          <a:p>
            <a:pPr algn="l"/>
            <a:r>
              <a:rPr lang="en-US" dirty="0" smtClean="0"/>
              <a:t>4. Finish Gizmo</a:t>
            </a:r>
          </a:p>
          <a:p>
            <a:pPr algn="l"/>
            <a:r>
              <a:rPr lang="en-US" dirty="0" smtClean="0"/>
              <a:t>HW: Study for quiz on Protein Synthesis (Transcription &amp; Translation)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134"/>
            <a:ext cx="7772400" cy="1470025"/>
          </a:xfrm>
        </p:spPr>
        <p:txBody>
          <a:bodyPr/>
          <a:lstStyle/>
          <a:p>
            <a:r>
              <a:rPr lang="en-US" dirty="0" smtClean="0"/>
              <a:t>Wednesday 1.7.15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8159"/>
            <a:ext cx="7924422" cy="4675905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Do now 2: (Protein Synthesis &amp; Meiosis) Translate the following DNA code into the amino acid sequence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DNA: TAC CAG GAC AAT TCC GCT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mRNA: </a:t>
            </a:r>
            <a:r>
              <a:rPr lang="en-US" sz="2700" dirty="0" smtClean="0">
                <a:solidFill>
                  <a:srgbClr val="FF0000"/>
                </a:solidFill>
              </a:rPr>
              <a:t>AUG GUC  CUG  UUA  AGG CGA</a:t>
            </a:r>
          </a:p>
          <a:p>
            <a:pPr algn="l"/>
            <a:r>
              <a:rPr lang="en-US" sz="2700" dirty="0" err="1" smtClean="0">
                <a:solidFill>
                  <a:srgbClr val="FF0000"/>
                </a:solidFill>
              </a:rPr>
              <a:t>Methionene</a:t>
            </a:r>
            <a:r>
              <a:rPr lang="en-US" sz="2700" dirty="0" smtClean="0">
                <a:solidFill>
                  <a:srgbClr val="FF0000"/>
                </a:solidFill>
              </a:rPr>
              <a:t>(Start) - </a:t>
            </a:r>
            <a:r>
              <a:rPr lang="en-US" sz="2700" dirty="0" err="1" smtClean="0">
                <a:solidFill>
                  <a:srgbClr val="FF0000"/>
                </a:solidFill>
              </a:rPr>
              <a:t>Valine</a:t>
            </a:r>
            <a:r>
              <a:rPr lang="en-US" sz="2700" dirty="0" smtClean="0">
                <a:solidFill>
                  <a:srgbClr val="FF0000"/>
                </a:solidFill>
              </a:rPr>
              <a:t> - </a:t>
            </a:r>
            <a:r>
              <a:rPr lang="en-US" sz="2700" dirty="0" err="1" smtClean="0">
                <a:solidFill>
                  <a:srgbClr val="FF0000"/>
                </a:solidFill>
              </a:rPr>
              <a:t>Leucine</a:t>
            </a:r>
            <a:r>
              <a:rPr lang="en-US" sz="2700" dirty="0" smtClean="0">
                <a:solidFill>
                  <a:srgbClr val="FF0000"/>
                </a:solidFill>
              </a:rPr>
              <a:t> - </a:t>
            </a:r>
            <a:r>
              <a:rPr lang="en-US" sz="2700" dirty="0" err="1" smtClean="0">
                <a:solidFill>
                  <a:srgbClr val="FF0000"/>
                </a:solidFill>
              </a:rPr>
              <a:t>Leucine</a:t>
            </a:r>
            <a:r>
              <a:rPr lang="en-US" sz="2700" dirty="0" smtClean="0">
                <a:solidFill>
                  <a:srgbClr val="FF0000"/>
                </a:solidFill>
              </a:rPr>
              <a:t> – Arginine - Arginine</a:t>
            </a:r>
            <a:endParaRPr lang="en-US" sz="2700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algn="l"/>
            <a:r>
              <a:rPr lang="en-US" dirty="0" smtClean="0"/>
              <a:t>2. Check homework </a:t>
            </a:r>
          </a:p>
          <a:p>
            <a:pPr algn="l"/>
            <a:r>
              <a:rPr lang="en-US" dirty="0" smtClean="0"/>
              <a:t>3. Diagram</a:t>
            </a:r>
          </a:p>
          <a:p>
            <a:pPr algn="l"/>
            <a:r>
              <a:rPr lang="en-US" dirty="0" smtClean="0"/>
              <a:t>4. Finish Gizmo</a:t>
            </a:r>
          </a:p>
          <a:p>
            <a:pPr algn="l"/>
            <a:r>
              <a:rPr lang="en-US" dirty="0" smtClean="0"/>
              <a:t>HW: Study for quiz on Protein Synthesis (Transcription &amp; Translation)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1" y="380645"/>
            <a:ext cx="6074832" cy="61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 questions p. 190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Transcription—the transfer of genetic information from DNA into RNA</a:t>
            </a:r>
          </a:p>
          <a:p>
            <a:pPr marL="0" indent="0">
              <a:buNone/>
            </a:pPr>
            <a:r>
              <a:rPr lang="en-US" dirty="0" smtClean="0"/>
              <a:t>      Translation—The transfer of the information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in the RNA into a protein</a:t>
            </a:r>
          </a:p>
          <a:p>
            <a:pPr marL="514350" indent="-514350">
              <a:buAutoNum type="arabicPeriod" startAt="9"/>
            </a:pPr>
            <a:r>
              <a:rPr lang="en-US" dirty="0" smtClean="0"/>
              <a:t>DNA participates in transcription, the first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step</a:t>
            </a:r>
          </a:p>
          <a:p>
            <a:pPr marL="514350" indent="-514350">
              <a:buAutoNum type="arabicPeriod" startAt="10"/>
            </a:pPr>
            <a:r>
              <a:rPr lang="en-US" dirty="0" err="1" smtClean="0"/>
              <a:t>Frameshift</a:t>
            </a:r>
            <a:r>
              <a:rPr lang="en-US" dirty="0" smtClean="0"/>
              <a:t> mutation, shifts all of the codons</a:t>
            </a:r>
          </a:p>
          <a:p>
            <a:pPr marL="0" indent="0">
              <a:buNone/>
            </a:pPr>
            <a:r>
              <a:rPr lang="en-US" dirty="0" smtClean="0"/>
              <a:t>    beyond the point of the mutation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8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192" y="16997"/>
            <a:ext cx="6039546" cy="684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"/>
            <a:ext cx="9144000" cy="661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30" y="274638"/>
            <a:ext cx="8437146" cy="621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6486"/>
            <a:ext cx="8469086" cy="61504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3 types of RNA</a:t>
            </a:r>
          </a:p>
          <a:p>
            <a:pPr marL="0" indent="0">
              <a:buNone/>
            </a:pPr>
            <a:r>
              <a:rPr lang="en-US" dirty="0" smtClean="0"/>
              <a:t>		mRNA—messenger RNA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rRNA</a:t>
            </a:r>
            <a:r>
              <a:rPr lang="en-US" dirty="0" smtClean="0"/>
              <a:t>--Ribosomal </a:t>
            </a:r>
            <a:r>
              <a:rPr lang="en-US" dirty="0" smtClean="0"/>
              <a:t>RNA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tRNA</a:t>
            </a:r>
            <a:r>
              <a:rPr lang="en-US" dirty="0" smtClean="0"/>
              <a:t>--Transfer RNA</a:t>
            </a:r>
          </a:p>
          <a:p>
            <a:pPr marL="0" indent="0">
              <a:buNone/>
            </a:pPr>
            <a:r>
              <a:rPr lang="en-US" dirty="0" smtClean="0"/>
              <a:t>2. Summary of transcription—The DNA code of one gene is copied by the mRNA molecule</a:t>
            </a:r>
          </a:p>
          <a:p>
            <a:pPr marL="0" indent="0">
              <a:buNone/>
            </a:pPr>
            <a:r>
              <a:rPr lang="en-US" dirty="0" smtClean="0"/>
              <a:t>3. Translation—The mRNA provides the code for correct amino acids to be joined together to form a specific protein on the ribosome</a:t>
            </a:r>
          </a:p>
          <a:p>
            <a:pPr marL="0" indent="0">
              <a:buNone/>
            </a:pPr>
            <a:r>
              <a:rPr lang="en-US" dirty="0" smtClean="0"/>
              <a:t>4. 3 main differences between DNA &amp; RNA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1. RNA contains ribose sugar rather than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deoxyribose</a:t>
            </a:r>
            <a:r>
              <a:rPr lang="en-US" dirty="0" smtClean="0"/>
              <a:t> sugar in its backbone</a:t>
            </a:r>
          </a:p>
          <a:p>
            <a:pPr marL="0" indent="0">
              <a:buNone/>
            </a:pPr>
            <a:r>
              <a:rPr lang="en-US" dirty="0" smtClean="0"/>
              <a:t>     2. RNA is single stranded, DNA is double stranded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3. RNA contains uracil (nitrogenous base) rather than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thymine</a:t>
            </a:r>
          </a:p>
          <a:p>
            <a:pPr marL="0" indent="0">
              <a:buNone/>
            </a:pPr>
            <a:r>
              <a:rPr lang="en-US" dirty="0" smtClean="0"/>
              <a:t>5. UGG CAG UGC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Thursday 1.8.15</vt:lpstr>
      <vt:lpstr>Wednesday 1.7.15</vt:lpstr>
      <vt:lpstr>PowerPoint Presentation</vt:lpstr>
      <vt:lpstr>Checkpoint questions p. 190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1.7.15</dc:title>
  <dc:creator>Service Desk</dc:creator>
  <cp:lastModifiedBy>Angela Worley</cp:lastModifiedBy>
  <cp:revision>12</cp:revision>
  <dcterms:created xsi:type="dcterms:W3CDTF">2015-01-07T15:17:15Z</dcterms:created>
  <dcterms:modified xsi:type="dcterms:W3CDTF">2015-01-08T20:49:09Z</dcterms:modified>
</cp:coreProperties>
</file>