
<file path=[Content_Types].xml><?xml version="1.0" encoding="utf-8"?>
<Types xmlns="http://schemas.openxmlformats.org/package/2006/content-types">
  <Default Extension="xml" ContentType="application/xml"/>
  <Default Extension="jpeg" ContentType="image/jpeg"/>
  <Default Extension="png" ContentType="image/pn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Lst>
  <p:sldIdLst>
    <p:sldId id="256" r:id="rId2"/>
    <p:sldId id="266" r:id="rId3"/>
    <p:sldId id="267" r:id="rId4"/>
    <p:sldId id="257" r:id="rId5"/>
    <p:sldId id="258" r:id="rId6"/>
    <p:sldId id="259" r:id="rId7"/>
    <p:sldId id="260" r:id="rId8"/>
    <p:sldId id="261" r:id="rId9"/>
    <p:sldId id="263" r:id="rId10"/>
    <p:sldId id="262" r:id="rId11"/>
    <p:sldId id="264" r:id="rId12"/>
    <p:sldId id="268" r:id="rId13"/>
    <p:sldId id="265"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0" d="100"/>
          <a:sy n="80" d="100"/>
        </p:scale>
        <p:origin x="-18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wrap="square" numCol="1" anchorCtr="0" compatLnSpc="1">
            <a:prstTxWarp prst="textNoShape">
              <a:avLst/>
            </a:prstTxWarp>
          </a:bodyPr>
          <a:lstStyle>
            <a:lvl1pPr algn="l" fontAlgn="base">
              <a:spcBef>
                <a:spcPct val="0"/>
              </a:spcBef>
              <a:spcAft>
                <a:spcPct val="0"/>
              </a:spcAft>
              <a:defRPr/>
            </a:lvl1pPr>
          </a:lstStyle>
          <a:p>
            <a:pPr>
              <a:defRPr/>
            </a:pPr>
            <a:fld id="{B6323CC9-83E7-48B1-992F-CB1339A01545}" type="datetimeFigureOut">
              <a:rPr lang="en-US"/>
              <a:pPr>
                <a:defRPr/>
              </a:pPr>
              <a:t>8/22/12</a:t>
            </a:fld>
            <a:endParaRPr lang="en-US"/>
          </a:p>
        </p:txBody>
      </p:sp>
      <p:sp>
        <p:nvSpPr>
          <p:cNvPr id="5" name="Footer Placeholder 4"/>
          <p:cNvSpPr>
            <a:spLocks noGrp="1"/>
          </p:cNvSpPr>
          <p:nvPr>
            <p:ph type="ftr" sz="quarter" idx="11"/>
          </p:nvPr>
        </p:nvSpPr>
        <p:spPr>
          <a:xfrm>
            <a:off x="3959225" y="6300788"/>
            <a:ext cx="3813175" cy="273050"/>
          </a:xfrm>
        </p:spPr>
        <p:txBody>
          <a:bodyPr wrap="square" numCol="1" anchorCtr="0" compatLnSpc="1">
            <a:prstTxWarp prst="textNoShape">
              <a:avLst/>
            </a:prstTxWarp>
          </a:bodyPr>
          <a:lstStyle>
            <a:lvl1pPr algn="l"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wrap="square" numCol="1" anchorCtr="0" compatLnSpc="1">
            <a:prstTxWarp prst="textNoShape">
              <a:avLst/>
            </a:prstTxWarp>
          </a:bodyPr>
          <a:lstStyle>
            <a:lvl1pPr fontAlgn="base">
              <a:spcBef>
                <a:spcPct val="0"/>
              </a:spcBef>
              <a:spcAft>
                <a:spcPct val="0"/>
              </a:spcAft>
              <a:defRPr sz="1100">
                <a:solidFill>
                  <a:schemeClr val="tx1"/>
                </a:solidFill>
                <a:latin typeface="Rockwell" pitchFamily="18" charset="0"/>
              </a:defRPr>
            </a:lvl1pPr>
          </a:lstStyle>
          <a:p>
            <a:pPr>
              <a:defRPr/>
            </a:pPr>
            <a:fld id="{22FF3F81-51FC-4D62-BE14-DB9D94DE2C0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6"/>
          </p:nvPr>
        </p:nvSpPr>
        <p:spPr/>
        <p:txBody>
          <a:bodyPr/>
          <a:lstStyle>
            <a:lvl1pPr>
              <a:defRPr/>
            </a:lvl1pPr>
          </a:lstStyle>
          <a:p>
            <a:pPr>
              <a:defRPr/>
            </a:pPr>
            <a:fld id="{3CEF0B14-1F89-4C0C-B24E-66D991895D5D}" type="datetimeFigureOut">
              <a:rPr lang="en-US"/>
              <a:pPr>
                <a:defRPr/>
              </a:pPr>
              <a:t>8/22/12</a:t>
            </a:fld>
            <a:endParaRPr 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
        <p:nvSpPr>
          <p:cNvPr id="8" name="Slide Number Placeholder 5"/>
          <p:cNvSpPr>
            <a:spLocks noGrp="1"/>
          </p:cNvSpPr>
          <p:nvPr>
            <p:ph type="sldNum" sz="quarter" idx="18"/>
          </p:nvPr>
        </p:nvSpPr>
        <p:spPr/>
        <p:txBody>
          <a:bodyPr/>
          <a:lstStyle>
            <a:lvl1pPr>
              <a:defRPr/>
            </a:lvl1pPr>
          </a:lstStyle>
          <a:p>
            <a:pPr>
              <a:defRPr/>
            </a:pPr>
            <a:fld id="{B7F8FD1D-16C9-4E71-AD9F-4AB8D3B7D4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pPr>
              <a:defRPr/>
            </a:pPr>
            <a:fld id="{4B90E23E-C092-4ECE-B741-BF405910499A}" type="datetimeFigureOut">
              <a:rPr lang="en-US"/>
              <a:pPr>
                <a:defRPr/>
              </a:pPr>
              <a:t>8/22/12</a:t>
            </a:fld>
            <a:endParaRPr 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
        <p:nvSpPr>
          <p:cNvPr id="10" name="Slide Number Placeholder 5"/>
          <p:cNvSpPr>
            <a:spLocks noGrp="1"/>
          </p:cNvSpPr>
          <p:nvPr>
            <p:ph type="sldNum" sz="quarter" idx="18"/>
          </p:nvPr>
        </p:nvSpPr>
        <p:spPr/>
        <p:txBody>
          <a:bodyPr/>
          <a:lstStyle>
            <a:lvl1pPr>
              <a:defRPr/>
            </a:lvl1pPr>
          </a:lstStyle>
          <a:p>
            <a:pPr>
              <a:defRPr/>
            </a:pPr>
            <a:fld id="{B7F89E54-28BB-4DA8-8FE2-E7AD8926687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45FE2F7E-CBD9-40F6-B460-CB4347A584EB}" type="datetimeFigureOut">
              <a:rPr lang="en-US"/>
              <a:pPr>
                <a:defRPr/>
              </a:pPr>
              <a:t>8/22/12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C5667C-D80C-4232-BF19-185D17503B7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A35C64-34E7-445B-A9AE-E993BD6BC612}" type="datetimeFigureOut">
              <a:rPr lang="en-US"/>
              <a:pPr>
                <a:defRPr/>
              </a:pPr>
              <a:t>8/22/12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308648-DC3B-4EFE-8C79-2B670EFBBF1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4B7925-6F2F-40B5-B754-81F7C3F456C4}" type="datetimeFigureOut">
              <a:rPr lang="en-US"/>
              <a:pPr>
                <a:defRPr/>
              </a:pPr>
              <a:t>8/22/12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971D8-FC02-4B6D-B7F6-E1302F3153D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9"/>
            <p:cNvSpPr/>
            <p:nvPr userDrawn="1"/>
          </p:nvSpPr>
          <p:spPr>
            <a:xfrm>
              <a:off x="1518368" y="380726"/>
              <a:ext cx="3657600" cy="472434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5"/>
          </p:nvPr>
        </p:nvSpPr>
        <p:spPr/>
        <p:txBody>
          <a:bodyPr/>
          <a:lstStyle>
            <a:lvl1pPr>
              <a:defRPr/>
            </a:lvl1pPr>
          </a:lstStyle>
          <a:p>
            <a:pPr>
              <a:defRPr/>
            </a:pPr>
            <a:fld id="{D24B6857-D687-4779-AF20-1947A9A86BB6}" type="datetimeFigureOut">
              <a:rPr lang="en-US"/>
              <a:pPr>
                <a:defRPr/>
              </a:pPr>
              <a:t>8/22/12</a:t>
            </a:fld>
            <a:endParaRPr lang="en-US"/>
          </a:p>
        </p:txBody>
      </p:sp>
      <p:sp>
        <p:nvSpPr>
          <p:cNvPr id="9" name="Footer Placeholder 5"/>
          <p:cNvSpPr>
            <a:spLocks noGrp="1"/>
          </p:cNvSpPr>
          <p:nvPr>
            <p:ph type="ftr" sz="quarter" idx="16"/>
          </p:nvPr>
        </p:nvSpPr>
        <p:spPr/>
        <p:txBody>
          <a:bodyPr/>
          <a:lstStyle>
            <a:lvl1pPr>
              <a:defRPr/>
            </a:lvl1pPr>
          </a:lstStyle>
          <a:p>
            <a:pPr>
              <a:defRPr/>
            </a:pPr>
            <a:endParaRPr lang="en-US"/>
          </a:p>
        </p:txBody>
      </p:sp>
      <p:sp>
        <p:nvSpPr>
          <p:cNvPr id="10" name="Slide Number Placeholder 6"/>
          <p:cNvSpPr>
            <a:spLocks noGrp="1"/>
          </p:cNvSpPr>
          <p:nvPr>
            <p:ph type="sldNum" sz="quarter" idx="17"/>
          </p:nvPr>
        </p:nvSpPr>
        <p:spPr/>
        <p:txBody>
          <a:bodyPr/>
          <a:lstStyle>
            <a:lvl1pPr>
              <a:defRPr/>
            </a:lvl1pPr>
          </a:lstStyle>
          <a:p>
            <a:pPr>
              <a:defRPr/>
            </a:pPr>
            <a:fld id="{74ED1BCA-DF03-4701-AE1B-F2E587988F3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14"/>
            <p:cNvSpPr/>
            <p:nvPr userDrawn="1"/>
          </p:nvSpPr>
          <p:spPr>
            <a:xfrm>
              <a:off x="1518754" y="379926"/>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10"/>
            <p:cNvSpPr/>
            <p:nvPr userDrawn="1"/>
          </p:nvSpPr>
          <p:spPr>
            <a:xfrm>
              <a:off x="1523760" y="381014"/>
              <a:ext cx="3657600" cy="472555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7C5E3A39-C3DB-4253-AE7F-72834A2E2EC3}" type="datetimeFigureOut">
              <a:rPr lang="en-US"/>
              <a:pPr>
                <a:defRPr/>
              </a:pPr>
              <a:t>8/22/12</a:t>
            </a:fld>
            <a:endParaRPr lang="en-US"/>
          </a:p>
        </p:txBody>
      </p:sp>
      <p:sp>
        <p:nvSpPr>
          <p:cNvPr id="14" name="Footer Placeholder 5"/>
          <p:cNvSpPr>
            <a:spLocks noGrp="1"/>
          </p:cNvSpPr>
          <p:nvPr>
            <p:ph type="ftr" sz="quarter" idx="18"/>
          </p:nvPr>
        </p:nvSpPr>
        <p:spPr/>
        <p:txBody>
          <a:bodyPr/>
          <a:lstStyle>
            <a:lvl1pPr>
              <a:defRPr/>
            </a:lvl1pPr>
          </a:lstStyle>
          <a:p>
            <a:pPr>
              <a:defRPr/>
            </a:pPr>
            <a:endParaRPr lang="en-US"/>
          </a:p>
        </p:txBody>
      </p:sp>
      <p:sp>
        <p:nvSpPr>
          <p:cNvPr id="15" name="Slide Number Placeholder 6"/>
          <p:cNvSpPr>
            <a:spLocks noGrp="1"/>
          </p:cNvSpPr>
          <p:nvPr>
            <p:ph type="sldNum" sz="quarter" idx="19"/>
          </p:nvPr>
        </p:nvSpPr>
        <p:spPr/>
        <p:txBody>
          <a:bodyPr/>
          <a:lstStyle>
            <a:lvl1pPr>
              <a:defRPr/>
            </a:lvl1pPr>
          </a:lstStyle>
          <a:p>
            <a:pPr>
              <a:defRPr/>
            </a:pPr>
            <a:fld id="{FC7669AB-DB2C-4A27-8B1E-B904DB250CD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9"/>
            <p:cNvSpPr/>
            <p:nvPr userDrawn="1"/>
          </p:nvSpPr>
          <p:spPr>
            <a:xfrm>
              <a:off x="1523766" y="381015"/>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8" name="Date Placeholder 4"/>
          <p:cNvSpPr>
            <a:spLocks noGrp="1"/>
          </p:cNvSpPr>
          <p:nvPr>
            <p:ph type="dt" sz="half" idx="16"/>
          </p:nvPr>
        </p:nvSpPr>
        <p:spPr/>
        <p:txBody>
          <a:bodyPr/>
          <a:lstStyle>
            <a:lvl1pPr>
              <a:defRPr/>
            </a:lvl1pPr>
          </a:lstStyle>
          <a:p>
            <a:pPr>
              <a:defRPr/>
            </a:pPr>
            <a:fld id="{7D0BDF4C-FC12-47ED-9A90-6F820A699120}" type="datetimeFigureOut">
              <a:rPr lang="en-US"/>
              <a:pPr>
                <a:defRPr/>
              </a:pPr>
              <a:t>8/22/12</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4F4FF664-FF3D-4D74-BD34-00AC6BF3DA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14"/>
            <p:cNvSpPr/>
            <p:nvPr userDrawn="1"/>
          </p:nvSpPr>
          <p:spPr>
            <a:xfrm>
              <a:off x="1518424" y="380585"/>
              <a:ext cx="3657600" cy="472376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10"/>
            <p:cNvSpPr/>
            <p:nvPr userDrawn="1"/>
          </p:nvSpPr>
          <p:spPr>
            <a:xfrm>
              <a:off x="1523620" y="381036"/>
              <a:ext cx="3657600" cy="472487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3FB698CC-BFC4-4427-B296-7E77C66DA99E}" type="datetimeFigureOut">
              <a:rPr lang="en-US"/>
              <a:pPr>
                <a:defRPr/>
              </a:pPr>
              <a:t>8/22/12</a:t>
            </a:fld>
            <a:endParaRPr lang="en-US"/>
          </a:p>
        </p:txBody>
      </p:sp>
      <p:sp>
        <p:nvSpPr>
          <p:cNvPr id="14" name="Footer Placeholder 5"/>
          <p:cNvSpPr>
            <a:spLocks noGrp="1"/>
          </p:cNvSpPr>
          <p:nvPr>
            <p:ph type="ftr" sz="quarter" idx="19"/>
          </p:nvPr>
        </p:nvSpPr>
        <p:spPr/>
        <p:txBody>
          <a:bodyPr/>
          <a:lstStyle>
            <a:lvl1pPr>
              <a:defRPr/>
            </a:lvl1pPr>
          </a:lstStyle>
          <a:p>
            <a:pPr>
              <a:defRPr/>
            </a:pPr>
            <a:endParaRPr lang="en-US"/>
          </a:p>
        </p:txBody>
      </p:sp>
      <p:sp>
        <p:nvSpPr>
          <p:cNvPr id="15" name="Slide Number Placeholder 6"/>
          <p:cNvSpPr>
            <a:spLocks noGrp="1"/>
          </p:cNvSpPr>
          <p:nvPr>
            <p:ph type="sldNum" sz="quarter" idx="20"/>
          </p:nvPr>
        </p:nvSpPr>
        <p:spPr/>
        <p:txBody>
          <a:bodyPr/>
          <a:lstStyle>
            <a:lvl1pPr>
              <a:defRPr/>
            </a:lvl1pPr>
          </a:lstStyle>
          <a:p>
            <a:pPr>
              <a:defRPr/>
            </a:pPr>
            <a:fld id="{9C057A6D-78CC-454C-BA15-FBF16E0CFEB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FD6918C-2B61-42E6-9C0F-736EB259E078}" type="datetimeFigureOut">
              <a:rPr lang="en-US"/>
              <a:pPr>
                <a:defRPr/>
              </a:pPr>
              <a:t>8/22/12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A21935-81CC-4B8D-AD77-8349F5761A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18DBA9ED-6632-4B0A-BFB6-077F39781A77}" type="datetimeFigureOut">
              <a:rPr lang="en-US"/>
              <a:pPr>
                <a:defRPr/>
              </a:pPr>
              <a:t>8/22/12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E75B8-F563-4279-B3D8-2402947A443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018F4FE2-B864-4E97-9461-2ECFD6B293C1}" type="datetimeFigureOut">
              <a:rPr lang="en-US"/>
              <a:pPr>
                <a:defRPr/>
              </a:pPr>
              <a:t>8/22/12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060B01-4A41-496C-B89E-0623628B41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4"/>
          </p:nvPr>
        </p:nvSpPr>
        <p:spPr>
          <a:xfrm>
            <a:off x="457200" y="6299200"/>
            <a:ext cx="1981200" cy="273050"/>
          </a:xfrm>
        </p:spPr>
        <p:txBody>
          <a:bodyPr/>
          <a:lstStyle>
            <a:lvl1pPr algn="l">
              <a:defRPr sz="1100">
                <a:latin typeface="Rockwell" pitchFamily="18" charset="0"/>
              </a:defRPr>
            </a:lvl1pPr>
          </a:lstStyle>
          <a:p>
            <a:pPr>
              <a:defRPr/>
            </a:pPr>
            <a:fld id="{B426164B-EE42-4553-8579-DCD90F9DE851}" type="datetimeFigureOut">
              <a:rPr lang="en-US"/>
              <a:pPr>
                <a:defRPr/>
              </a:pPr>
              <a:t>8/22/12</a:t>
            </a:fld>
            <a:endParaRPr 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endParaRPr lang="en-US"/>
          </a:p>
        </p:txBody>
      </p:sp>
      <p:sp>
        <p:nvSpPr>
          <p:cNvPr id="7" name="Slide Number Placeholder 5"/>
          <p:cNvSpPr>
            <a:spLocks noGrp="1"/>
          </p:cNvSpPr>
          <p:nvPr>
            <p:ph type="sldNum" sz="quarter" idx="16"/>
          </p:nvPr>
        </p:nvSpPr>
        <p:spPr>
          <a:xfrm>
            <a:off x="8264525" y="6311900"/>
            <a:ext cx="685800" cy="265113"/>
          </a:xfrm>
        </p:spPr>
        <p:txBody>
          <a:bodyPr/>
          <a:lstStyle>
            <a:lvl1pPr>
              <a:defRPr sz="1100">
                <a:solidFill>
                  <a:schemeClr val="tx1"/>
                </a:solidFill>
                <a:latin typeface="Rockwell" pitchFamily="18" charset="0"/>
              </a:defRPr>
            </a:lvl1pPr>
          </a:lstStyle>
          <a:p>
            <a:pPr>
              <a:defRPr/>
            </a:pPr>
            <a:fld id="{1ADB7C6F-F75E-4B4A-8C70-18136A4E2EE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6B9846-8AB6-44A6-8B7B-2EFCF3D8821B}" type="datetimeFigureOut">
              <a:rPr lang="en-US"/>
              <a:pPr>
                <a:defRPr/>
              </a:pPr>
              <a:t>8/22/12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BB207-3D4F-41EA-9188-7D399D7A90C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B060C854-6222-4257-B0A9-273DA5807B5D}" type="datetimeFigureOut">
              <a:rPr lang="en-US"/>
              <a:pPr>
                <a:defRPr/>
              </a:pPr>
              <a:t>8/22/12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DE436ADE-122A-4DEB-9CDC-CBEBEEB6F70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9"/>
            <p:cNvSpPr/>
            <p:nvPr userDrawn="1"/>
          </p:nvSpPr>
          <p:spPr>
            <a:xfrm>
              <a:off x="1520128" y="380174"/>
              <a:ext cx="3657600" cy="47234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Click icon to add picture</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527AFAC2-78A5-4444-AEBA-8D43011498C3}" type="datetimeFigureOut">
              <a:rPr lang="en-US"/>
              <a:pPr>
                <a:defRPr/>
              </a:pPr>
              <a:t>8/22/12</a:t>
            </a:fld>
            <a:endParaRPr lang="en-US"/>
          </a:p>
        </p:txBody>
      </p:sp>
      <p:sp>
        <p:nvSpPr>
          <p:cNvPr id="9" name="Footer Placeholder 5"/>
          <p:cNvSpPr>
            <a:spLocks noGrp="1"/>
          </p:cNvSpPr>
          <p:nvPr>
            <p:ph type="ftr" sz="quarter" idx="17"/>
          </p:nvPr>
        </p:nvSpPr>
        <p:spPr/>
        <p:txBody>
          <a:bodyPr/>
          <a:lstStyle>
            <a:lvl1pPr>
              <a:defRPr/>
            </a:lvl1pPr>
          </a:lstStyle>
          <a:p>
            <a:pPr>
              <a:defRPr/>
            </a:pPr>
            <a:endParaRPr lang="en-US"/>
          </a:p>
        </p:txBody>
      </p:sp>
      <p:sp>
        <p:nvSpPr>
          <p:cNvPr id="10" name="Slide Number Placeholder 6"/>
          <p:cNvSpPr>
            <a:spLocks noGrp="1"/>
          </p:cNvSpPr>
          <p:nvPr>
            <p:ph type="sldNum" sz="quarter" idx="18"/>
          </p:nvPr>
        </p:nvSpPr>
        <p:spPr/>
        <p:txBody>
          <a:bodyPr/>
          <a:lstStyle>
            <a:lvl1pPr>
              <a:defRPr/>
            </a:lvl1pPr>
          </a:lstStyle>
          <a:p>
            <a:pPr>
              <a:defRPr/>
            </a:pPr>
            <a:fld id="{FEC4EB83-E8F7-4FD1-B3FC-C1D53B840E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E475C94-60F5-41AE-810F-B8EA93D7F8CA}" type="datetimeFigureOut">
              <a:rPr lang="en-US"/>
              <a:pPr>
                <a:defRPr/>
              </a:pPr>
              <a:t>8/22/12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86F4DC-FCDB-4E16-BDBA-1CAD95A85C3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8" name="Picture 12"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pic>
        <p:nvPicPr>
          <p:cNvPr id="9" name="Picture 11" descr="Comparison-Underline.png"/>
          <p:cNvPicPr>
            <a:picLocks noChangeAspect="1"/>
          </p:cNvPicPr>
          <p:nvPr/>
        </p:nvPicPr>
        <p:blipFill>
          <a:blip r:embed="rId2"/>
          <a:srcRect/>
          <a:stretch>
            <a:fillRect/>
          </a:stretch>
        </p:blipFill>
        <p:spPr bwMode="auto">
          <a:xfrm>
            <a:off x="957263" y="1897063"/>
            <a:ext cx="3228975" cy="142875"/>
          </a:xfrm>
          <a:prstGeom prst="rect">
            <a:avLst/>
          </a:prstGeom>
          <a:noFill/>
          <a:ln w="9525">
            <a:noFill/>
            <a:miter lim="800000"/>
            <a:headEnd/>
            <a:tailEnd/>
          </a:ln>
        </p:spPr>
      </p:pic>
      <p:pic>
        <p:nvPicPr>
          <p:cNvPr id="10" name="Picture 13" descr="Comparison-Underline.png"/>
          <p:cNvPicPr>
            <a:picLocks noChangeAspect="1"/>
          </p:cNvPicPr>
          <p:nvPr/>
        </p:nvPicPr>
        <p:blipFill>
          <a:blip r:embed="rId2"/>
          <a:srcRect/>
          <a:stretch>
            <a:fillRect/>
          </a:stretch>
        </p:blipFill>
        <p:spPr bwMode="auto">
          <a:xfrm>
            <a:off x="4916488" y="1897063"/>
            <a:ext cx="3228975" cy="1428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pPr>
              <a:defRPr/>
            </a:pPr>
            <a:fld id="{40F70305-0088-4105-9FDC-3013C621B62C}" type="datetimeFigureOut">
              <a:rPr lang="en-US"/>
              <a:pPr>
                <a:defRPr/>
              </a:pPr>
              <a:t>8/22/12</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pPr>
              <a:defRPr/>
            </a:pPr>
            <a:fld id="{82A6F890-69EE-47FE-AB0E-3714DBF8C3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pPr>
              <a:defRPr/>
            </a:pPr>
            <a:fld id="{43F80F2E-4121-4C41-B855-0A9A7D48EC48}" type="datetimeFigureOut">
              <a:rPr lang="en-US"/>
              <a:pPr>
                <a:defRPr/>
              </a:pPr>
              <a:t>8/22/12</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1CC9DDE-B8C1-421B-8585-744837265A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fld id="{42BF4599-83D3-4038-983B-3B43649EBF40}" type="datetimeFigureOut">
              <a:rPr lang="en-US"/>
              <a:pPr>
                <a:defRPr/>
              </a:pPr>
              <a:t>8/22/12</a:t>
            </a:fld>
            <a:endParaRPr 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Rockwell" pitchFamily="18" charset="0"/>
              </a:defRPr>
            </a:lvl1pPr>
          </a:lstStyle>
          <a:p>
            <a:pPr>
              <a:defRPr/>
            </a:pPr>
            <a:endParaRPr lang="en-US"/>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lIns="91440" tIns="45720" rIns="91440" bIns="45720" rtlCol="0" anchor="ctr"/>
          <a:lstStyle>
            <a:lvl1pPr algn="r" fontAlgn="auto">
              <a:spcBef>
                <a:spcPts val="0"/>
              </a:spcBef>
              <a:spcAft>
                <a:spcPts val="0"/>
              </a:spcAft>
              <a:defRPr sz="8200">
                <a:gradFill>
                  <a:gsLst>
                    <a:gs pos="0">
                      <a:schemeClr val="tx1">
                        <a:alpha val="10000"/>
                      </a:schemeClr>
                    </a:gs>
                    <a:gs pos="100000">
                      <a:schemeClr val="tx1">
                        <a:alpha val="10000"/>
                      </a:schemeClr>
                    </a:gs>
                  </a:gsLst>
                  <a:lin ang="5400000" scaled="0"/>
                </a:gradFill>
                <a:latin typeface="Impact" pitchFamily="34" charset="0"/>
              </a:defRPr>
            </a:lvl1pPr>
          </a:lstStyle>
          <a:p>
            <a:pPr>
              <a:defRPr/>
            </a:pPr>
            <a:fld id="{4F281C1E-325E-4DB2-8FA2-1EF6AC345D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5" r:id="rId2"/>
    <p:sldLayoutId id="2147483807" r:id="rId3"/>
    <p:sldLayoutId id="2147483808" r:id="rId4"/>
    <p:sldLayoutId id="2147483809" r:id="rId5"/>
    <p:sldLayoutId id="2147483810" r:id="rId6"/>
    <p:sldLayoutId id="2147483804" r:id="rId7"/>
    <p:sldLayoutId id="2147483811" r:id="rId8"/>
    <p:sldLayoutId id="2147483803" r:id="rId9"/>
    <p:sldLayoutId id="2147483802" r:id="rId10"/>
    <p:sldLayoutId id="2147483801" r:id="rId11"/>
    <p:sldLayoutId id="2147483800" r:id="rId12"/>
    <p:sldLayoutId id="2147483799" r:id="rId13"/>
    <p:sldLayoutId id="2147483798" r:id="rId14"/>
    <p:sldLayoutId id="2147483812" r:id="rId15"/>
    <p:sldLayoutId id="2147483813" r:id="rId16"/>
    <p:sldLayoutId id="2147483814" r:id="rId17"/>
    <p:sldLayoutId id="2147483815" r:id="rId18"/>
    <p:sldLayoutId id="2147483816" r:id="rId19"/>
    <p:sldLayoutId id="2147483817" r:id="rId20"/>
  </p:sldLayoutIdLst>
  <p:txStyles>
    <p:titleStyle>
      <a:lvl1pPr algn="ctr" rtl="0" eaLnBrk="0" fontAlgn="base" hangingPunct="0">
        <a:spcBef>
          <a:spcPct val="0"/>
        </a:spcBef>
        <a:spcAft>
          <a:spcPct val="0"/>
        </a:spcAft>
        <a:defRPr sz="4600" kern="1200">
          <a:solidFill>
            <a:schemeClr val="tx1"/>
          </a:solidFill>
          <a:latin typeface="+mj-lt"/>
          <a:ea typeface="+mj-ea"/>
          <a:cs typeface="+mj-cs"/>
        </a:defRPr>
      </a:lvl1pPr>
      <a:lvl2pPr algn="ctr" rtl="0" eaLnBrk="0" fontAlgn="base" hangingPunct="0">
        <a:spcBef>
          <a:spcPct val="0"/>
        </a:spcBef>
        <a:spcAft>
          <a:spcPct val="0"/>
        </a:spcAft>
        <a:defRPr sz="4600">
          <a:solidFill>
            <a:schemeClr val="tx1"/>
          </a:solidFill>
          <a:latin typeface="Goudy Old Style" pitchFamily="18" charset="0"/>
        </a:defRPr>
      </a:lvl2pPr>
      <a:lvl3pPr algn="ctr" rtl="0" eaLnBrk="0" fontAlgn="base" hangingPunct="0">
        <a:spcBef>
          <a:spcPct val="0"/>
        </a:spcBef>
        <a:spcAft>
          <a:spcPct val="0"/>
        </a:spcAft>
        <a:defRPr sz="4600">
          <a:solidFill>
            <a:schemeClr val="tx1"/>
          </a:solidFill>
          <a:latin typeface="Goudy Old Style" pitchFamily="18" charset="0"/>
        </a:defRPr>
      </a:lvl3pPr>
      <a:lvl4pPr algn="ctr" rtl="0" eaLnBrk="0" fontAlgn="base" hangingPunct="0">
        <a:spcBef>
          <a:spcPct val="0"/>
        </a:spcBef>
        <a:spcAft>
          <a:spcPct val="0"/>
        </a:spcAft>
        <a:defRPr sz="4600">
          <a:solidFill>
            <a:schemeClr val="tx1"/>
          </a:solidFill>
          <a:latin typeface="Goudy Old Style" pitchFamily="18" charset="0"/>
        </a:defRPr>
      </a:lvl4pPr>
      <a:lvl5pPr algn="ctr" rtl="0" eaLnBrk="0" fontAlgn="base" hangingPunct="0">
        <a:spcBef>
          <a:spcPct val="0"/>
        </a:spcBef>
        <a:spcAft>
          <a:spcPct val="0"/>
        </a:spcAft>
        <a:defRPr sz="4600">
          <a:solidFill>
            <a:schemeClr val="tx1"/>
          </a:solidFill>
          <a:latin typeface="Goudy Old Style" pitchFamily="18" charset="0"/>
        </a:defRPr>
      </a:lvl5pPr>
      <a:lvl6pPr marL="457200" algn="ctr" rtl="0" fontAlgn="base">
        <a:spcBef>
          <a:spcPct val="0"/>
        </a:spcBef>
        <a:spcAft>
          <a:spcPct val="0"/>
        </a:spcAft>
        <a:defRPr sz="4600">
          <a:solidFill>
            <a:schemeClr val="tx1"/>
          </a:solidFill>
          <a:latin typeface="Goudy Old Style" pitchFamily="18" charset="0"/>
        </a:defRPr>
      </a:lvl6pPr>
      <a:lvl7pPr marL="914400" algn="ctr" rtl="0" fontAlgn="base">
        <a:spcBef>
          <a:spcPct val="0"/>
        </a:spcBef>
        <a:spcAft>
          <a:spcPct val="0"/>
        </a:spcAft>
        <a:defRPr sz="4600">
          <a:solidFill>
            <a:schemeClr val="tx1"/>
          </a:solidFill>
          <a:latin typeface="Goudy Old Style" pitchFamily="18" charset="0"/>
        </a:defRPr>
      </a:lvl7pPr>
      <a:lvl8pPr marL="1371600" algn="ctr" rtl="0" fontAlgn="base">
        <a:spcBef>
          <a:spcPct val="0"/>
        </a:spcBef>
        <a:spcAft>
          <a:spcPct val="0"/>
        </a:spcAft>
        <a:defRPr sz="4600">
          <a:solidFill>
            <a:schemeClr val="tx1"/>
          </a:solidFill>
          <a:latin typeface="Goudy Old Style" pitchFamily="18" charset="0"/>
        </a:defRPr>
      </a:lvl8pPr>
      <a:lvl9pPr marL="1828800" algn="ctr" rtl="0" fontAlgn="base">
        <a:spcBef>
          <a:spcPct val="0"/>
        </a:spcBef>
        <a:spcAft>
          <a:spcPct val="0"/>
        </a:spcAft>
        <a:defRPr sz="4600">
          <a:solidFill>
            <a:schemeClr val="tx1"/>
          </a:solidFill>
          <a:latin typeface="Goudy Old Style" pitchFamily="18" charset="0"/>
        </a:defRPr>
      </a:lvl9pPr>
    </p:titleStyle>
    <p:bodyStyle>
      <a:lvl1pPr marL="463550" indent="-463550" algn="l" rtl="0" eaLnBrk="0" fontAlgn="base" hangingPunct="0">
        <a:spcBef>
          <a:spcPts val="2000"/>
        </a:spcBef>
        <a:spcAft>
          <a:spcPct val="0"/>
        </a:spcAft>
        <a:buSzPct val="90000"/>
        <a:buBlip>
          <a:blip r:embed="rId22"/>
        </a:buBlip>
        <a:defRPr sz="2400" kern="1200">
          <a:solidFill>
            <a:schemeClr val="tx1"/>
          </a:solidFill>
          <a:latin typeface="+mn-lt"/>
          <a:ea typeface="+mn-ea"/>
          <a:cs typeface="+mn-cs"/>
        </a:defRPr>
      </a:lvl1pPr>
      <a:lvl2pPr marL="914400" indent="-457200" algn="l" rtl="0" eaLnBrk="0" fontAlgn="base" hangingPunct="0">
        <a:spcBef>
          <a:spcPts val="600"/>
        </a:spcBef>
        <a:spcAft>
          <a:spcPct val="0"/>
        </a:spcAft>
        <a:buSzPct val="90000"/>
        <a:buBlip>
          <a:blip r:embed="rId23"/>
        </a:buBlip>
        <a:defRPr sz="2200" kern="1200">
          <a:solidFill>
            <a:schemeClr val="tx1"/>
          </a:solidFill>
          <a:latin typeface="+mn-lt"/>
          <a:ea typeface="+mn-ea"/>
          <a:cs typeface="+mn-cs"/>
        </a:defRPr>
      </a:lvl2pPr>
      <a:lvl3pPr marL="1255713" indent="-341313" algn="l" rtl="0" eaLnBrk="0" fontAlgn="base" hangingPunct="0">
        <a:spcBef>
          <a:spcPts val="600"/>
        </a:spcBef>
        <a:spcAft>
          <a:spcPct val="0"/>
        </a:spcAft>
        <a:buSzPct val="90000"/>
        <a:buBlip>
          <a:blip r:embed="rId24"/>
        </a:buBlip>
        <a:defRPr sz="2000" kern="1200">
          <a:solidFill>
            <a:schemeClr val="tx1"/>
          </a:solidFill>
          <a:latin typeface="+mn-lt"/>
          <a:ea typeface="+mn-ea"/>
          <a:cs typeface="+mn-cs"/>
        </a:defRPr>
      </a:lvl3pPr>
      <a:lvl4pPr marL="1597025"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4pPr>
      <a:lvl5pPr marL="1938338" indent="-341313" algn="l" rtl="0" eaLnBrk="0" fontAlgn="base" hangingPunct="0">
        <a:spcBef>
          <a:spcPts val="600"/>
        </a:spcBef>
        <a:spcAft>
          <a:spcPct val="0"/>
        </a:spcAft>
        <a:buSzPct val="90000"/>
        <a:buBlip>
          <a:blip r:embed="rId24"/>
        </a:buBlip>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2209800" y="3124200"/>
            <a:ext cx="6477000" cy="1914525"/>
          </a:xfrm>
        </p:spPr>
        <p:txBody>
          <a:bodyPr/>
          <a:lstStyle/>
          <a:p>
            <a:r>
              <a:rPr lang="en-US" smtClean="0"/>
              <a:t>The Scientific Method</a:t>
            </a:r>
          </a:p>
        </p:txBody>
      </p:sp>
      <p:sp>
        <p:nvSpPr>
          <p:cNvPr id="22530" name="Subtitle 2"/>
          <p:cNvSpPr>
            <a:spLocks noGrp="1"/>
          </p:cNvSpPr>
          <p:nvPr>
            <p:ph type="subTitle" idx="1"/>
          </p:nvPr>
        </p:nvSpPr>
        <p:spPr>
          <a:xfrm>
            <a:off x="2209800" y="5056188"/>
            <a:ext cx="6477000" cy="1174750"/>
          </a:xfrm>
        </p:spPr>
        <p:txBody>
          <a:bodyPr/>
          <a:lstStyle/>
          <a:p>
            <a:pPr>
              <a:spcBef>
                <a:spcPct val="0"/>
              </a:spcBef>
            </a:pPr>
            <a:r>
              <a:rPr lang="en-US" smtClean="0"/>
              <a:t>Do Now—Complete the activity on your desk</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69850"/>
            <a:ext cx="7313613" cy="868363"/>
          </a:xfrm>
        </p:spPr>
        <p:txBody>
          <a:bodyPr/>
          <a:lstStyle/>
          <a:p>
            <a:pPr eaLnBrk="1" hangingPunct="1"/>
            <a:r>
              <a:rPr lang="en-US" smtClean="0"/>
              <a:t>Experimental Design</a:t>
            </a:r>
          </a:p>
        </p:txBody>
      </p:sp>
      <p:sp>
        <p:nvSpPr>
          <p:cNvPr id="31746" name="Content Placeholder 2"/>
          <p:cNvSpPr>
            <a:spLocks noGrp="1"/>
          </p:cNvSpPr>
          <p:nvPr>
            <p:ph idx="1"/>
          </p:nvPr>
        </p:nvSpPr>
        <p:spPr>
          <a:xfrm>
            <a:off x="533400" y="938213"/>
            <a:ext cx="6146800" cy="5614987"/>
          </a:xfrm>
        </p:spPr>
        <p:txBody>
          <a:bodyPr/>
          <a:lstStyle/>
          <a:p>
            <a:pPr eaLnBrk="1" hangingPunct="1">
              <a:lnSpc>
                <a:spcPct val="90000"/>
              </a:lnSpc>
            </a:pPr>
            <a:r>
              <a:rPr lang="en-US" sz="2000" smtClean="0"/>
              <a:t>Three biology students are studying the effect of the type of fertilizer on plant growth. They 15 grow geraniums in separate pots, but make sure to use the same soil, the same amount of water, and to expose the plants to the same amount of sunlight. They treat five geraniums with one type of fertilizer, five with another type of fertilizer, and the last five with no fertilizer. They measure the plant everyday for 2 weeks. They find that the geraniums that were treated with fertilizer type A grew an average of 10 centimeters, while those treated with fertilizer type B grew an average of 20 centimeters, and those with no fertilizer grew an average of 5 centimeters. </a:t>
            </a:r>
          </a:p>
          <a:p>
            <a:pPr eaLnBrk="1" hangingPunct="1">
              <a:lnSpc>
                <a:spcPct val="90000"/>
              </a:lnSpc>
            </a:pPr>
            <a:r>
              <a:rPr lang="en-US" sz="2000" smtClean="0"/>
              <a:t> independent variable—I change the variable</a:t>
            </a:r>
          </a:p>
          <a:p>
            <a:pPr eaLnBrk="1" hangingPunct="1">
              <a:lnSpc>
                <a:spcPct val="90000"/>
              </a:lnSpc>
            </a:pPr>
            <a:r>
              <a:rPr lang="en-US" sz="2000" smtClean="0"/>
              <a:t>dependent variable—what you measure</a:t>
            </a:r>
          </a:p>
          <a:p>
            <a:pPr eaLnBrk="1" hangingPunct="1">
              <a:lnSpc>
                <a:spcPct val="90000"/>
              </a:lnSpc>
            </a:pPr>
            <a:r>
              <a:rPr lang="en-US" sz="2000" smtClean="0"/>
              <a:t> constants—Anything that is kept the same</a:t>
            </a:r>
          </a:p>
          <a:p>
            <a:pPr eaLnBrk="1" hangingPunct="1">
              <a:lnSpc>
                <a:spcPct val="90000"/>
              </a:lnSpc>
            </a:pPr>
            <a:r>
              <a:rPr lang="en-US" sz="2000" smtClean="0"/>
              <a:t>  control—A group that you do not change</a:t>
            </a:r>
          </a:p>
          <a:p>
            <a:pPr eaLnBrk="1" hangingPunct="1">
              <a:lnSpc>
                <a:spcPct val="90000"/>
              </a:lnSpc>
            </a:pPr>
            <a:endParaRPr lang="en-US" sz="2000" smtClean="0"/>
          </a:p>
        </p:txBody>
      </p:sp>
      <p:pic>
        <p:nvPicPr>
          <p:cNvPr id="31747" name="Picture 3"/>
          <p:cNvPicPr>
            <a:picLocks noChangeAspect="1"/>
          </p:cNvPicPr>
          <p:nvPr/>
        </p:nvPicPr>
        <p:blipFill>
          <a:blip r:embed="rId2"/>
          <a:srcRect/>
          <a:stretch>
            <a:fillRect/>
          </a:stretch>
        </p:blipFill>
        <p:spPr bwMode="auto">
          <a:xfrm>
            <a:off x="6680200" y="0"/>
            <a:ext cx="2463800" cy="330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152400"/>
            <a:ext cx="7313613" cy="868363"/>
          </a:xfrm>
        </p:spPr>
        <p:txBody>
          <a:bodyPr/>
          <a:lstStyle/>
          <a:p>
            <a:pPr eaLnBrk="1" hangingPunct="1"/>
            <a:r>
              <a:rPr lang="en-US" smtClean="0"/>
              <a:t>Experimental Design</a:t>
            </a:r>
          </a:p>
        </p:txBody>
      </p:sp>
      <p:sp>
        <p:nvSpPr>
          <p:cNvPr id="32770" name="Content Placeholder 2"/>
          <p:cNvSpPr>
            <a:spLocks noGrp="1"/>
          </p:cNvSpPr>
          <p:nvPr>
            <p:ph idx="1"/>
          </p:nvPr>
        </p:nvSpPr>
        <p:spPr>
          <a:xfrm>
            <a:off x="533400" y="457200"/>
            <a:ext cx="8153400" cy="5614988"/>
          </a:xfrm>
        </p:spPr>
        <p:txBody>
          <a:bodyPr/>
          <a:lstStyle/>
          <a:p>
            <a:pPr eaLnBrk="1" hangingPunct="1">
              <a:lnSpc>
                <a:spcPct val="80000"/>
              </a:lnSpc>
            </a:pPr>
            <a:r>
              <a:rPr lang="en-US" sz="2200" smtClean="0"/>
              <a:t>Three biology students are studying the effect of the type of fertilizer on plant growth. They 15 grow geraniums in separate pots, but make sure to use the same soil, the same amount of water, and to expose the plants to the same amount of sunlight. They treat five geraniums with one type of fertilizer, five with another type of fertilizer, and the last five with no fertilizer. They measure the plant everyday for 2 weeks. </a:t>
            </a:r>
            <a:r>
              <a:rPr lang="en-US" sz="2000" smtClean="0"/>
              <a:t>They find that the geraniums that were treated with fertilizer type A grew an average of 10 centimeters, while those treated with fertilizer type B grew an average of 20 centimeters, and those with no fertilizer grew an average of 5 centimeters. </a:t>
            </a:r>
          </a:p>
          <a:p>
            <a:pPr eaLnBrk="1" hangingPunct="1">
              <a:lnSpc>
                <a:spcPct val="80000"/>
              </a:lnSpc>
            </a:pPr>
            <a:r>
              <a:rPr lang="en-US" sz="2200" smtClean="0"/>
              <a:t> independent variable—</a:t>
            </a:r>
            <a:r>
              <a:rPr lang="en-US" sz="2200" smtClean="0">
                <a:solidFill>
                  <a:srgbClr val="FF0000"/>
                </a:solidFill>
              </a:rPr>
              <a:t>Type of fertilizer</a:t>
            </a:r>
          </a:p>
          <a:p>
            <a:pPr lvl="1" eaLnBrk="1" hangingPunct="1">
              <a:lnSpc>
                <a:spcPct val="80000"/>
              </a:lnSpc>
            </a:pPr>
            <a:r>
              <a:rPr lang="en-US" sz="2000" smtClean="0">
                <a:solidFill>
                  <a:srgbClr val="FF0000"/>
                </a:solidFill>
              </a:rPr>
              <a:t>I change the independent variable</a:t>
            </a:r>
          </a:p>
          <a:p>
            <a:pPr eaLnBrk="1" hangingPunct="1">
              <a:lnSpc>
                <a:spcPct val="80000"/>
              </a:lnSpc>
            </a:pPr>
            <a:r>
              <a:rPr lang="en-US" sz="2200" smtClean="0"/>
              <a:t>dependent variable—</a:t>
            </a:r>
            <a:r>
              <a:rPr lang="en-US" sz="2200" smtClean="0">
                <a:solidFill>
                  <a:srgbClr val="FF0000"/>
                </a:solidFill>
              </a:rPr>
              <a:t>Plant growth</a:t>
            </a:r>
            <a:endParaRPr lang="en-US" sz="2200" smtClean="0"/>
          </a:p>
          <a:p>
            <a:pPr lvl="1" eaLnBrk="1" hangingPunct="1">
              <a:lnSpc>
                <a:spcPct val="80000"/>
              </a:lnSpc>
            </a:pPr>
            <a:r>
              <a:rPr lang="en-US" sz="2000" smtClean="0">
                <a:solidFill>
                  <a:srgbClr val="FF0000"/>
                </a:solidFill>
              </a:rPr>
              <a:t>Depends on the independent variable</a:t>
            </a:r>
          </a:p>
          <a:p>
            <a:pPr eaLnBrk="1" hangingPunct="1">
              <a:lnSpc>
                <a:spcPct val="80000"/>
              </a:lnSpc>
            </a:pPr>
            <a:r>
              <a:rPr lang="en-US" sz="2200" smtClean="0"/>
              <a:t> constants---</a:t>
            </a:r>
            <a:r>
              <a:rPr lang="en-US" sz="2200" smtClean="0">
                <a:solidFill>
                  <a:srgbClr val="FF0000"/>
                </a:solidFill>
              </a:rPr>
              <a:t>Soil, water, sunlight, type of plant</a:t>
            </a:r>
            <a:endParaRPr lang="en-US" sz="2200" smtClean="0"/>
          </a:p>
          <a:p>
            <a:pPr eaLnBrk="1" hangingPunct="1">
              <a:lnSpc>
                <a:spcPct val="80000"/>
              </a:lnSpc>
            </a:pPr>
            <a:r>
              <a:rPr lang="en-US" sz="2200" smtClean="0"/>
              <a:t>  control --</a:t>
            </a:r>
            <a:r>
              <a:rPr lang="en-US" sz="2200" smtClean="0">
                <a:solidFill>
                  <a:srgbClr val="FF0000"/>
                </a:solidFill>
              </a:rPr>
              <a:t>the five plants treated with no fertilizer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endParaRPr lang="en-US" smtClean="0"/>
          </a:p>
        </p:txBody>
      </p:sp>
      <p:sp>
        <p:nvSpPr>
          <p:cNvPr id="47107" name="Rectangle 3"/>
          <p:cNvSpPr>
            <a:spLocks noGrp="1"/>
          </p:cNvSpPr>
          <p:nvPr>
            <p:ph type="body" idx="1"/>
          </p:nvPr>
        </p:nvSpPr>
        <p:spPr/>
        <p:txBody>
          <a:bodyPr/>
          <a:lstStyle/>
          <a:p>
            <a:endParaRPr lang="en-US" smtClean="0"/>
          </a:p>
        </p:txBody>
      </p:sp>
      <p:sp>
        <p:nvSpPr>
          <p:cNvPr id="47108" name="Rectangle 4"/>
          <p:cNvSpPr>
            <a:spLocks noChangeArrowheads="1"/>
          </p:cNvSpPr>
          <p:nvPr/>
        </p:nvSpPr>
        <p:spPr bwMode="auto">
          <a:xfrm>
            <a:off x="609600" y="1735138"/>
            <a:ext cx="7618413" cy="3743325"/>
          </a:xfrm>
          <a:prstGeom prst="rect">
            <a:avLst/>
          </a:prstGeom>
          <a:noFill/>
          <a:ln w="9525">
            <a:noFill/>
            <a:miter lim="800000"/>
            <a:headEnd/>
            <a:tailEnd/>
          </a:ln>
          <a:effectLst/>
        </p:spPr>
        <p:txBody>
          <a:bodyPr>
            <a:spAutoFit/>
          </a:bodyPr>
          <a:lstStyle/>
          <a:p>
            <a:pPr defTabSz="914400"/>
            <a:r>
              <a:rPr lang="en-US" sz="2400"/>
              <a:t>Hypothesis—If you give plants type A fertilizer then they will grow more. </a:t>
            </a:r>
          </a:p>
          <a:p>
            <a:pPr defTabSz="914400"/>
            <a:endParaRPr lang="en-US" sz="2400"/>
          </a:p>
          <a:p>
            <a:pPr defTabSz="914400"/>
            <a:endParaRPr lang="en-US" sz="2400"/>
          </a:p>
          <a:p>
            <a:pPr defTabSz="914400"/>
            <a:endParaRPr lang="en-US" sz="2400"/>
          </a:p>
          <a:p>
            <a:pPr defTabSz="914400"/>
            <a:endParaRPr lang="en-US" sz="2400"/>
          </a:p>
          <a:p>
            <a:pPr defTabSz="914400"/>
            <a:endParaRPr lang="en-US" sz="2400"/>
          </a:p>
          <a:p>
            <a:pPr defTabSz="914400"/>
            <a:endParaRPr lang="en-US" sz="2400"/>
          </a:p>
          <a:p>
            <a:pPr defTabSz="914400"/>
            <a:r>
              <a:rPr lang="en-US" sz="2400"/>
              <a:t>Conclusion—The plants treated with Type B fertilizer grew the most.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endParaRPr lang="en-US" smtClean="0"/>
          </a:p>
        </p:txBody>
      </p:sp>
      <p:sp>
        <p:nvSpPr>
          <p:cNvPr id="33794" name="Rectangle 3"/>
          <p:cNvSpPr>
            <a:spLocks noGrp="1"/>
          </p:cNvSpPr>
          <p:nvPr>
            <p:ph type="body" idx="1"/>
          </p:nvPr>
        </p:nvSpPr>
        <p:spPr/>
        <p:txBody>
          <a:bodyPr/>
          <a:lstStyle/>
          <a:p>
            <a:pPr eaLnBrk="1" hangingPunct="1">
              <a:lnSpc>
                <a:spcPct val="80000"/>
              </a:lnSpc>
            </a:pPr>
            <a:r>
              <a:rPr lang="en-US" sz="4000" smtClean="0">
                <a:solidFill>
                  <a:srgbClr val="CC0000"/>
                </a:solidFill>
              </a:rPr>
              <a:t>Homework—Study Experimental Design Notes for a short quiz</a:t>
            </a:r>
          </a:p>
          <a:p>
            <a:pPr eaLnBrk="1" hangingPunct="1"/>
            <a:endParaRPr lang="en-US" sz="400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endParaRPr lang="en-US" smtClean="0"/>
          </a:p>
        </p:txBody>
      </p:sp>
      <p:sp>
        <p:nvSpPr>
          <p:cNvPr id="23554" name="Rectangle 3"/>
          <p:cNvSpPr>
            <a:spLocks noGrp="1"/>
          </p:cNvSpPr>
          <p:nvPr>
            <p:ph type="body" idx="4294967295"/>
          </p:nvPr>
        </p:nvSpPr>
        <p:spPr/>
        <p:txBody>
          <a:bodyPr/>
          <a:lstStyle/>
          <a:p>
            <a:endParaRPr lang="en-US" smtClean="0"/>
          </a:p>
        </p:txBody>
      </p:sp>
      <p:pic>
        <p:nvPicPr>
          <p:cNvPr id="23555" name="Picture 4"/>
          <p:cNvPicPr>
            <a:picLocks noChangeAspect="1" noChangeArrowheads="1"/>
          </p:cNvPicPr>
          <p:nvPr/>
        </p:nvPicPr>
        <p:blipFill>
          <a:blip r:embed="rId2"/>
          <a:srcRect/>
          <a:stretch>
            <a:fillRect/>
          </a:stretch>
        </p:blipFill>
        <p:spPr bwMode="auto">
          <a:xfrm>
            <a:off x="1600200" y="727075"/>
            <a:ext cx="5791200" cy="5549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endParaRPr lang="en-US" smtClean="0"/>
          </a:p>
        </p:txBody>
      </p:sp>
      <p:sp>
        <p:nvSpPr>
          <p:cNvPr id="24578" name="Rectangle 3"/>
          <p:cNvSpPr>
            <a:spLocks noGrp="1"/>
          </p:cNvSpPr>
          <p:nvPr>
            <p:ph type="body" idx="4294967295"/>
          </p:nvPr>
        </p:nvSpPr>
        <p:spPr/>
        <p:txBody>
          <a:bodyPr/>
          <a:lstStyle/>
          <a:p>
            <a:endParaRPr lang="en-US" smtClean="0"/>
          </a:p>
        </p:txBody>
      </p:sp>
      <p:pic>
        <p:nvPicPr>
          <p:cNvPr id="24579" name="Picture 4"/>
          <p:cNvPicPr>
            <a:picLocks noChangeAspect="1" noChangeArrowheads="1"/>
          </p:cNvPicPr>
          <p:nvPr/>
        </p:nvPicPr>
        <p:blipFill>
          <a:blip r:embed="rId2"/>
          <a:srcRect/>
          <a:stretch>
            <a:fillRect/>
          </a:stretch>
        </p:blipFill>
        <p:spPr bwMode="auto">
          <a:xfrm>
            <a:off x="1820863" y="304800"/>
            <a:ext cx="5570537" cy="6172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Agenda</a:t>
            </a:r>
          </a:p>
        </p:txBody>
      </p:sp>
      <p:sp>
        <p:nvSpPr>
          <p:cNvPr id="25602" name="Content Placeholder 2"/>
          <p:cNvSpPr>
            <a:spLocks noGrp="1"/>
          </p:cNvSpPr>
          <p:nvPr>
            <p:ph idx="1"/>
          </p:nvPr>
        </p:nvSpPr>
        <p:spPr/>
        <p:txBody>
          <a:bodyPr/>
          <a:lstStyle/>
          <a:p>
            <a:pPr eaLnBrk="1" hangingPunct="1"/>
            <a:r>
              <a:rPr lang="en-US" smtClean="0"/>
              <a:t>1. Do now</a:t>
            </a:r>
          </a:p>
          <a:p>
            <a:pPr eaLnBrk="1" hangingPunct="1"/>
            <a:r>
              <a:rPr lang="en-US" smtClean="0"/>
              <a:t>2. Finish lab safety activities &amp; go over</a:t>
            </a:r>
          </a:p>
          <a:p>
            <a:pPr eaLnBrk="1" hangingPunct="1"/>
            <a:r>
              <a:rPr lang="en-US" smtClean="0"/>
              <a:t>3. Observation practice &amp; demo</a:t>
            </a:r>
          </a:p>
          <a:p>
            <a:pPr eaLnBrk="1" hangingPunct="1"/>
            <a:r>
              <a:rPr lang="en-US" smtClean="0"/>
              <a:t>4. Scientific method &amp; experimental design notes</a:t>
            </a:r>
          </a:p>
          <a:p>
            <a:pPr eaLnBrk="1" hangingPunct="1"/>
            <a:r>
              <a:rPr lang="en-US" smtClean="0"/>
              <a:t>5. Metric system &amp; scientific notation</a:t>
            </a:r>
          </a:p>
          <a:p>
            <a:pPr eaLnBrk="1" hangingPunct="1"/>
            <a:r>
              <a:rPr lang="en-US" smtClean="0"/>
              <a:t>6. Latin &amp; Greek roots</a:t>
            </a:r>
          </a:p>
          <a:p>
            <a:pPr eaLnBrk="1" hangingPunct="1"/>
            <a:endParaRPr lang="en-US" smtClean="0"/>
          </a:p>
          <a:p>
            <a:pPr eaLnBrk="1" hangingPunct="1"/>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Make observations about the following everyday object</a:t>
            </a:r>
          </a:p>
        </p:txBody>
      </p:sp>
      <p:sp>
        <p:nvSpPr>
          <p:cNvPr id="26626" name="Content Placeholder 2"/>
          <p:cNvSpPr>
            <a:spLocks noGrp="1"/>
          </p:cNvSpPr>
          <p:nvPr>
            <p:ph idx="1"/>
          </p:nvPr>
        </p:nvSpPr>
        <p:spPr>
          <a:xfrm>
            <a:off x="914400" y="2116138"/>
            <a:ext cx="7313613" cy="4056062"/>
          </a:xfrm>
        </p:spPr>
        <p:txBody>
          <a:bodyPr/>
          <a:lstStyle/>
          <a:p>
            <a:pPr eaLnBrk="1" hangingPunct="1"/>
            <a:r>
              <a:rPr lang="en-US" smtClean="0"/>
              <a:t>Remember to use your senses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363538" y="579438"/>
            <a:ext cx="3657600" cy="868362"/>
          </a:xfrm>
        </p:spPr>
        <p:txBody>
          <a:bodyPr/>
          <a:lstStyle/>
          <a:p>
            <a:pPr eaLnBrk="1" hangingPunct="1"/>
            <a:r>
              <a:rPr lang="en-US" smtClean="0"/>
              <a:t>Observation vs. Inference</a:t>
            </a:r>
          </a:p>
        </p:txBody>
      </p:sp>
      <p:sp>
        <p:nvSpPr>
          <p:cNvPr id="3" name="Content Placeholder 2"/>
          <p:cNvSpPr>
            <a:spLocks noGrp="1"/>
          </p:cNvSpPr>
          <p:nvPr>
            <p:ph idx="1"/>
          </p:nvPr>
        </p:nvSpPr>
        <p:spPr>
          <a:xfrm>
            <a:off x="609600" y="2362200"/>
            <a:ext cx="2971800" cy="4191000"/>
          </a:xfrm>
        </p:spPr>
        <p:txBody>
          <a:bodyPr rtlCol="0">
            <a:normAutofit lnSpcReduction="10000"/>
          </a:bodyPr>
          <a:lstStyle/>
          <a:p>
            <a:pPr eaLnBrk="1" fontAlgn="auto" hangingPunct="1">
              <a:spcAft>
                <a:spcPts val="0"/>
              </a:spcAft>
              <a:defRPr/>
            </a:pPr>
            <a:r>
              <a:rPr lang="en-US" dirty="0" smtClean="0"/>
              <a:t>You make observations directly with your 5 senses</a:t>
            </a:r>
          </a:p>
          <a:p>
            <a:pPr eaLnBrk="1" fontAlgn="auto" hangingPunct="1">
              <a:spcAft>
                <a:spcPts val="0"/>
              </a:spcAft>
              <a:defRPr/>
            </a:pPr>
            <a:r>
              <a:rPr lang="en-US" dirty="0" smtClean="0"/>
              <a:t>Inferences are conclusions based on observations and your background knowledge &amp; experience</a:t>
            </a:r>
            <a:endParaRPr lang="en-US" dirty="0"/>
          </a:p>
        </p:txBody>
      </p:sp>
      <p:pic>
        <p:nvPicPr>
          <p:cNvPr id="27651" name="Picture 3"/>
          <p:cNvPicPr>
            <a:picLocks noChangeAspect="1"/>
          </p:cNvPicPr>
          <p:nvPr/>
        </p:nvPicPr>
        <p:blipFill>
          <a:blip r:embed="rId2"/>
          <a:srcRect/>
          <a:stretch>
            <a:fillRect/>
          </a:stretch>
        </p:blipFill>
        <p:spPr bwMode="auto">
          <a:xfrm>
            <a:off x="3886200" y="198438"/>
            <a:ext cx="5122863" cy="63547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Scientific Method</a:t>
            </a:r>
          </a:p>
        </p:txBody>
      </p:sp>
      <p:sp>
        <p:nvSpPr>
          <p:cNvPr id="28674" name="Content Placeholder 2"/>
          <p:cNvSpPr>
            <a:spLocks noGrp="1"/>
          </p:cNvSpPr>
          <p:nvPr>
            <p:ph idx="1"/>
          </p:nvPr>
        </p:nvSpPr>
        <p:spPr/>
        <p:txBody>
          <a:bodyPr/>
          <a:lstStyle/>
          <a:p>
            <a:pPr eaLnBrk="1" hangingPunct="1"/>
            <a:endParaRPr lang="en-US" smtClean="0"/>
          </a:p>
        </p:txBody>
      </p:sp>
      <p:pic>
        <p:nvPicPr>
          <p:cNvPr id="28675" name="Picture 4"/>
          <p:cNvPicPr>
            <a:picLocks noChangeAspect="1"/>
          </p:cNvPicPr>
          <p:nvPr/>
        </p:nvPicPr>
        <p:blipFill>
          <a:blip r:embed="rId2"/>
          <a:srcRect/>
          <a:stretch>
            <a:fillRect/>
          </a:stretch>
        </p:blipFill>
        <p:spPr bwMode="auto">
          <a:xfrm>
            <a:off x="533400" y="2209800"/>
            <a:ext cx="3429000" cy="3289300"/>
          </a:xfrm>
          <a:prstGeom prst="rect">
            <a:avLst/>
          </a:prstGeom>
          <a:noFill/>
          <a:ln w="9525">
            <a:noFill/>
            <a:miter lim="800000"/>
            <a:headEnd/>
            <a:tailEnd/>
          </a:ln>
        </p:spPr>
      </p:pic>
      <p:pic>
        <p:nvPicPr>
          <p:cNvPr id="28676" name="Picture 6"/>
          <p:cNvPicPr>
            <a:picLocks noChangeAspect="1"/>
          </p:cNvPicPr>
          <p:nvPr/>
        </p:nvPicPr>
        <p:blipFill>
          <a:blip r:embed="rId3"/>
          <a:srcRect/>
          <a:stretch>
            <a:fillRect/>
          </a:stretch>
        </p:blipFill>
        <p:spPr bwMode="auto">
          <a:xfrm>
            <a:off x="4800600" y="1735138"/>
            <a:ext cx="3848100" cy="43211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914400" y="884238"/>
            <a:ext cx="7313613" cy="868362"/>
          </a:xfrm>
        </p:spPr>
        <p:txBody>
          <a:bodyPr/>
          <a:lstStyle/>
          <a:p>
            <a:pPr eaLnBrk="1" hangingPunct="1"/>
            <a:r>
              <a:rPr lang="en-US" smtClean="0"/>
              <a:t>Quanitative vs. Qualitative Data</a:t>
            </a:r>
            <a:br>
              <a:rPr lang="en-US" smtClean="0"/>
            </a:br>
            <a:r>
              <a:rPr lang="en-US" sz="2500" smtClean="0"/>
              <a:t>Quantitative—Counted or Measured</a:t>
            </a:r>
            <a:br>
              <a:rPr lang="en-US" sz="2500" smtClean="0"/>
            </a:br>
            <a:r>
              <a:rPr lang="en-US" sz="2500" smtClean="0"/>
              <a:t>Qualitative--Descriptive</a:t>
            </a:r>
          </a:p>
        </p:txBody>
      </p:sp>
      <p:sp>
        <p:nvSpPr>
          <p:cNvPr id="29698" name="Content Placeholder 2"/>
          <p:cNvSpPr>
            <a:spLocks noGrp="1"/>
          </p:cNvSpPr>
          <p:nvPr>
            <p:ph idx="1"/>
          </p:nvPr>
        </p:nvSpPr>
        <p:spPr>
          <a:xfrm>
            <a:off x="914400" y="2878138"/>
            <a:ext cx="7313613" cy="4056062"/>
          </a:xfrm>
        </p:spPr>
        <p:txBody>
          <a:bodyPr/>
          <a:lstStyle/>
          <a:p>
            <a:pPr eaLnBrk="1" hangingPunct="1"/>
            <a:r>
              <a:rPr lang="en-US" smtClean="0"/>
              <a:t>A green lizard</a:t>
            </a:r>
          </a:p>
          <a:p>
            <a:pPr eaLnBrk="1" hangingPunct="1"/>
            <a:r>
              <a:rPr lang="en-US" smtClean="0"/>
              <a:t>A large bird</a:t>
            </a:r>
          </a:p>
          <a:p>
            <a:pPr eaLnBrk="1" hangingPunct="1"/>
            <a:r>
              <a:rPr lang="en-US" smtClean="0"/>
              <a:t>A population of 25 robins</a:t>
            </a:r>
          </a:p>
          <a:p>
            <a:pPr eaLnBrk="1" hangingPunct="1"/>
            <a:r>
              <a:rPr lang="en-US" smtClean="0"/>
              <a:t>A 25 centimeter long organism</a:t>
            </a:r>
          </a:p>
          <a:p>
            <a:pPr eaLnBrk="1" hangingPunct="1"/>
            <a:r>
              <a:rPr lang="en-US" smtClean="0"/>
              <a:t>Lots of insects</a:t>
            </a:r>
          </a:p>
          <a:p>
            <a:pPr eaLnBrk="1" hangingPunct="1"/>
            <a:r>
              <a:rPr lang="en-US" smtClean="0"/>
              <a:t>A small group of mammals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Quanitative vs. Qualitative Data</a:t>
            </a:r>
          </a:p>
        </p:txBody>
      </p:sp>
      <p:sp>
        <p:nvSpPr>
          <p:cNvPr id="30722" name="Content Placeholder 2"/>
          <p:cNvSpPr>
            <a:spLocks noGrp="1"/>
          </p:cNvSpPr>
          <p:nvPr>
            <p:ph idx="1"/>
          </p:nvPr>
        </p:nvSpPr>
        <p:spPr/>
        <p:txBody>
          <a:bodyPr/>
          <a:lstStyle/>
          <a:p>
            <a:pPr eaLnBrk="1" hangingPunct="1"/>
            <a:r>
              <a:rPr lang="en-US" smtClean="0"/>
              <a:t>A green lizard---qualitative</a:t>
            </a:r>
          </a:p>
          <a:p>
            <a:pPr eaLnBrk="1" hangingPunct="1"/>
            <a:r>
              <a:rPr lang="en-US" smtClean="0"/>
              <a:t>A large bird---qualitative</a:t>
            </a:r>
          </a:p>
          <a:p>
            <a:pPr eaLnBrk="1" hangingPunct="1"/>
            <a:r>
              <a:rPr lang="en-US" smtClean="0"/>
              <a:t>A population of 25 robins---quantitative</a:t>
            </a:r>
          </a:p>
          <a:p>
            <a:pPr eaLnBrk="1" hangingPunct="1"/>
            <a:r>
              <a:rPr lang="en-US" smtClean="0"/>
              <a:t>A 25 centimeter long organism---quantitative</a:t>
            </a:r>
          </a:p>
          <a:p>
            <a:pPr eaLnBrk="1" hangingPunct="1"/>
            <a:r>
              <a:rPr lang="en-US" smtClean="0"/>
              <a:t>Lots of insects---qualitative</a:t>
            </a:r>
          </a:p>
          <a:p>
            <a:pPr eaLnBrk="1" hangingPunct="1"/>
            <a:r>
              <a:rPr lang="en-US" smtClean="0"/>
              <a:t>A small group of mammals---qualitative</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320</TotalTime>
  <Words>475</Words>
  <Application>Microsoft Macintosh PowerPoint</Application>
  <PresentationFormat>On-screen Show (4:3)</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The Scientific Method</vt:lpstr>
      <vt:lpstr>PowerPoint Presentation</vt:lpstr>
      <vt:lpstr>PowerPoint Presentation</vt:lpstr>
      <vt:lpstr>Agenda</vt:lpstr>
      <vt:lpstr>Make observations about the following everyday object</vt:lpstr>
      <vt:lpstr>Observation vs. Inference</vt:lpstr>
      <vt:lpstr>Scientific Method</vt:lpstr>
      <vt:lpstr>Quanitative vs. Qualitative Data Quantitative—Counted or Measured Qualitative--Descriptive</vt:lpstr>
      <vt:lpstr>Quanitative vs. Qualitative Data</vt:lpstr>
      <vt:lpstr>Experimental Design</vt:lpstr>
      <vt:lpstr>Experimental Design</vt:lpstr>
      <vt:lpstr>PowerPoint Presentation</vt:lpstr>
      <vt:lpstr>PowerPoint Presentation</vt:lpstr>
    </vt:vector>
  </TitlesOfParts>
  <Company>Albemarle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School Technology</dc:creator>
  <cp:lastModifiedBy>Microsoft Office User</cp:lastModifiedBy>
  <cp:revision>5</cp:revision>
  <dcterms:created xsi:type="dcterms:W3CDTF">2010-08-27T15:28:07Z</dcterms:created>
  <dcterms:modified xsi:type="dcterms:W3CDTF">2012-08-22T13:36:56Z</dcterms:modified>
</cp:coreProperties>
</file>