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-10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5A08-A05B-4A7B-A3E3-513DAA92DDE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3CBD-AE55-410A-92E3-CB1A83428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2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5A08-A05B-4A7B-A3E3-513DAA92DDE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3CBD-AE55-410A-92E3-CB1A83428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5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5A08-A05B-4A7B-A3E3-513DAA92DDE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3CBD-AE55-410A-92E3-CB1A83428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77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5A08-A05B-4A7B-A3E3-513DAA92DDE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3CBD-AE55-410A-92E3-CB1A83428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9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5A08-A05B-4A7B-A3E3-513DAA92DDE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3CBD-AE55-410A-92E3-CB1A83428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2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5A08-A05B-4A7B-A3E3-513DAA92DDE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3CBD-AE55-410A-92E3-CB1A83428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6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5A08-A05B-4A7B-A3E3-513DAA92DDE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3CBD-AE55-410A-92E3-CB1A83428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67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5A08-A05B-4A7B-A3E3-513DAA92DDE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3CBD-AE55-410A-92E3-CB1A83428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6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5A08-A05B-4A7B-A3E3-513DAA92DDE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3CBD-AE55-410A-92E3-CB1A83428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18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5A08-A05B-4A7B-A3E3-513DAA92DDE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3CBD-AE55-410A-92E3-CB1A83428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64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5A08-A05B-4A7B-A3E3-513DAA92DDE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3CBD-AE55-410A-92E3-CB1A83428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2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B5A08-A05B-4A7B-A3E3-513DAA92DDE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E3CBD-AE55-410A-92E3-CB1A83428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35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772400" cy="1470025"/>
          </a:xfrm>
        </p:spPr>
        <p:txBody>
          <a:bodyPr/>
          <a:lstStyle/>
          <a:p>
            <a:r>
              <a:rPr lang="en-US" dirty="0" smtClean="0"/>
              <a:t>Tenets of the Nature of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8153400" cy="464820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dirty="0" smtClean="0"/>
              <a:t>Science is based on observation (based on your 5 sense) &amp; inference (mini-conclusion or explanation based on your observations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EX: A student is putting his or her head in their hands—observation. </a:t>
            </a:r>
          </a:p>
          <a:p>
            <a:pPr algn="l"/>
            <a:r>
              <a:rPr lang="en-US" dirty="0" smtClean="0"/>
              <a:t>They are tired--inference</a:t>
            </a:r>
          </a:p>
          <a:p>
            <a:pPr marL="514350" indent="-514350" algn="l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3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Science is creative (Reading about </a:t>
            </a:r>
            <a:r>
              <a:rPr lang="en-US" dirty="0" err="1" smtClean="0"/>
              <a:t>Gregor</a:t>
            </a:r>
            <a:r>
              <a:rPr lang="en-US" dirty="0" smtClean="0"/>
              <a:t> Mendel—Father of genetics).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Mendel was able to take a complex situation and simplified it into rules.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Creativity is involved in experimental design, interpreting results, choosing study organisms, communicating your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23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3. Science is subject to change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EX: Earth-centered to Heliocentric solar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system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EX: Pluto no longer classified as a planet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EX: try not to use the word “prove,” use “supports” instead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Science influences society, and society influences science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EX: Religious/societal beliefs influence acceptance of scientific ideas (natural selection, Heliocentric solar system, stem cell research, climate change)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8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5. Science is influenced by your perceptual framework (how you interpret scientific data &amp; information is based on your education, experiences, etc.)   EX: Optical illusions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6. Science is subjective and theory-laden (there are a lot of opposing theories &amp; explanations)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7. There is no one scientific method (trial and error, change</a:t>
            </a:r>
            <a:r>
              <a:rPr lang="en-US" smtClean="0"/>
              <a:t>, model-building)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3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8. Theories do not become laws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*Theories and laws are at the top level of scientific understanding and acceptance. (Pretty much everyone in the field accepts them). </a:t>
            </a:r>
          </a:p>
          <a:p>
            <a:pPr marL="0" indent="0">
              <a:buNone/>
            </a:pPr>
            <a:r>
              <a:rPr lang="en-US" dirty="0" smtClean="0"/>
              <a:t>*They could possibly change but it is </a:t>
            </a:r>
            <a:r>
              <a:rPr lang="en-US" smtClean="0"/>
              <a:t>NOT likely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60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278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Tenets of the Nature of Science</vt:lpstr>
      <vt:lpstr>PowerPoint Presentation</vt:lpstr>
      <vt:lpstr>PowerPoint Presentation</vt:lpstr>
      <vt:lpstr>PowerPoint Presentation</vt:lpstr>
      <vt:lpstr>PowerPoint Presentation</vt:lpstr>
    </vt:vector>
  </TitlesOfParts>
  <Company>Albemarle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Tenets of the Nature of Science</dc:title>
  <dc:creator>Angela Worley</dc:creator>
  <cp:lastModifiedBy>Angela Worley</cp:lastModifiedBy>
  <cp:revision>5</cp:revision>
  <dcterms:created xsi:type="dcterms:W3CDTF">2014-09-15T13:02:19Z</dcterms:created>
  <dcterms:modified xsi:type="dcterms:W3CDTF">2014-09-15T17:33:45Z</dcterms:modified>
</cp:coreProperties>
</file>